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62" r:id="rId5"/>
    <p:sldId id="263" r:id="rId6"/>
    <p:sldId id="267" r:id="rId7"/>
    <p:sldId id="266" r:id="rId8"/>
    <p:sldId id="268" r:id="rId9"/>
    <p:sldId id="265" r:id="rId10"/>
    <p:sldId id="269" r:id="rId11"/>
    <p:sldId id="260"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3D3DF-F998-4406-BECA-14F76881795C}" v="15" dt="2025-01-08T11:21:47.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0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ADJEI" userId="25ca4c86-c903-4c7a-aae8-d6483ef67f97" providerId="ADAL" clId="{70225964-A6F7-4F7E-87B2-85C6405E0BBA}"/>
    <pc:docChg chg="undo custSel addSld delSld modSld sldOrd">
      <pc:chgData name="Henry ADJEI" userId="25ca4c86-c903-4c7a-aae8-d6483ef67f97" providerId="ADAL" clId="{70225964-A6F7-4F7E-87B2-85C6405E0BBA}" dt="2024-11-14T10:50:12.635" v="1382" actId="2696"/>
      <pc:docMkLst>
        <pc:docMk/>
      </pc:docMkLst>
      <pc:sldChg chg="addSp delSp modSp mod">
        <pc:chgData name="Henry ADJEI" userId="25ca4c86-c903-4c7a-aae8-d6483ef67f97" providerId="ADAL" clId="{70225964-A6F7-4F7E-87B2-85C6405E0BBA}" dt="2024-11-14T10:06:26.137" v="14" actId="1076"/>
        <pc:sldMkLst>
          <pc:docMk/>
          <pc:sldMk cId="2612986840" sldId="257"/>
        </pc:sldMkLst>
        <pc:spChg chg="mod">
          <ac:chgData name="Henry ADJEI" userId="25ca4c86-c903-4c7a-aae8-d6483ef67f97" providerId="ADAL" clId="{70225964-A6F7-4F7E-87B2-85C6405E0BBA}" dt="2024-11-14T09:54:01.438" v="4" actId="26606"/>
          <ac:spMkLst>
            <pc:docMk/>
            <pc:sldMk cId="2612986840" sldId="257"/>
            <ac:spMk id="2" creationId="{02999910-D0DD-10DD-F0F3-972398ACF4D1}"/>
          </ac:spMkLst>
        </pc:spChg>
        <pc:spChg chg="mod ord">
          <ac:chgData name="Henry ADJEI" userId="25ca4c86-c903-4c7a-aae8-d6483ef67f97" providerId="ADAL" clId="{70225964-A6F7-4F7E-87B2-85C6405E0BBA}" dt="2024-11-14T10:05:32.670" v="13" actId="113"/>
          <ac:spMkLst>
            <pc:docMk/>
            <pc:sldMk cId="2612986840" sldId="257"/>
            <ac:spMk id="3" creationId="{8DFF3C88-61CB-CDA0-AF7A-E60DB38923C2}"/>
          </ac:spMkLst>
        </pc:spChg>
        <pc:spChg chg="add">
          <ac:chgData name="Henry ADJEI" userId="25ca4c86-c903-4c7a-aae8-d6483ef67f97" providerId="ADAL" clId="{70225964-A6F7-4F7E-87B2-85C6405E0BBA}" dt="2024-11-14T09:54:01.438" v="4" actId="26606"/>
          <ac:spMkLst>
            <pc:docMk/>
            <pc:sldMk cId="2612986840" sldId="257"/>
            <ac:spMk id="53" creationId="{DA9B8B07-8F81-49AC-8835-B96E502AE602}"/>
          </ac:spMkLst>
        </pc:spChg>
        <pc:spChg chg="add">
          <ac:chgData name="Henry ADJEI" userId="25ca4c86-c903-4c7a-aae8-d6483ef67f97" providerId="ADAL" clId="{70225964-A6F7-4F7E-87B2-85C6405E0BBA}" dt="2024-11-14T09:54:01.438" v="4" actId="26606"/>
          <ac:spMkLst>
            <pc:docMk/>
            <pc:sldMk cId="2612986840" sldId="257"/>
            <ac:spMk id="55" creationId="{FFCE32A8-9023-4233-8069-BD496439E44F}"/>
          </ac:spMkLst>
        </pc:spChg>
        <pc:spChg chg="add">
          <ac:chgData name="Henry ADJEI" userId="25ca4c86-c903-4c7a-aae8-d6483ef67f97" providerId="ADAL" clId="{70225964-A6F7-4F7E-87B2-85C6405E0BBA}" dt="2024-11-14T09:54:01.438" v="4" actId="26606"/>
          <ac:spMkLst>
            <pc:docMk/>
            <pc:sldMk cId="2612986840" sldId="257"/>
            <ac:spMk id="57" creationId="{A0F97ED8-8309-4F86-B4AF-B4CE4380A350}"/>
          </ac:spMkLst>
        </pc:spChg>
        <pc:spChg chg="add">
          <ac:chgData name="Henry ADJEI" userId="25ca4c86-c903-4c7a-aae8-d6483ef67f97" providerId="ADAL" clId="{70225964-A6F7-4F7E-87B2-85C6405E0BBA}" dt="2024-11-14T09:54:01.438" v="4" actId="26606"/>
          <ac:spMkLst>
            <pc:docMk/>
            <pc:sldMk cId="2612986840" sldId="257"/>
            <ac:spMk id="59" creationId="{79579F2F-A4FB-4FC7-879A-E4EAAD7C8249}"/>
          </ac:spMkLst>
        </pc:spChg>
        <pc:spChg chg="add">
          <ac:chgData name="Henry ADJEI" userId="25ca4c86-c903-4c7a-aae8-d6483ef67f97" providerId="ADAL" clId="{70225964-A6F7-4F7E-87B2-85C6405E0BBA}" dt="2024-11-14T09:54:01.438" v="4" actId="26606"/>
          <ac:spMkLst>
            <pc:docMk/>
            <pc:sldMk cId="2612986840" sldId="257"/>
            <ac:spMk id="61" creationId="{519666C0-D5A3-44A4-B225-389ABCB925D0}"/>
          </ac:spMkLst>
        </pc:spChg>
        <pc:spChg chg="add">
          <ac:chgData name="Henry ADJEI" userId="25ca4c86-c903-4c7a-aae8-d6483ef67f97" providerId="ADAL" clId="{70225964-A6F7-4F7E-87B2-85C6405E0BBA}" dt="2024-11-14T09:54:01.438" v="4" actId="26606"/>
          <ac:spMkLst>
            <pc:docMk/>
            <pc:sldMk cId="2612986840" sldId="257"/>
            <ac:spMk id="63" creationId="{415E655C-898A-48D1-A2C9-53B3FCA9A690}"/>
          </ac:spMkLst>
        </pc:spChg>
        <pc:picChg chg="add mod">
          <ac:chgData name="Henry ADJEI" userId="25ca4c86-c903-4c7a-aae8-d6483ef67f97" providerId="ADAL" clId="{70225964-A6F7-4F7E-87B2-85C6405E0BBA}" dt="2024-11-14T10:06:26.137" v="14" actId="1076"/>
          <ac:picMkLst>
            <pc:docMk/>
            <pc:sldMk cId="2612986840" sldId="257"/>
            <ac:picMk id="4" creationId="{5223695D-63F3-4A6E-593B-E1C0346692A8}"/>
          </ac:picMkLst>
        </pc:picChg>
        <pc:picChg chg="mod ord">
          <ac:chgData name="Henry ADJEI" userId="25ca4c86-c903-4c7a-aae8-d6483ef67f97" providerId="ADAL" clId="{70225964-A6F7-4F7E-87B2-85C6405E0BBA}" dt="2024-11-14T09:54:01.438" v="4" actId="26606"/>
          <ac:picMkLst>
            <pc:docMk/>
            <pc:sldMk cId="2612986840" sldId="257"/>
            <ac:picMk id="7" creationId="{E74F9062-B3C1-9154-FD09-515D5CC2E1B9}"/>
          </ac:picMkLst>
        </pc:picChg>
      </pc:sldChg>
      <pc:sldChg chg="addSp delSp modSp mod">
        <pc:chgData name="Henry ADJEI" userId="25ca4c86-c903-4c7a-aae8-d6483ef67f97" providerId="ADAL" clId="{70225964-A6F7-4F7E-87B2-85C6405E0BBA}" dt="2024-11-14T10:10:51.582" v="45" actId="1076"/>
        <pc:sldMkLst>
          <pc:docMk/>
          <pc:sldMk cId="2678142803" sldId="258"/>
        </pc:sldMkLst>
        <pc:spChg chg="mod">
          <ac:chgData name="Henry ADJEI" userId="25ca4c86-c903-4c7a-aae8-d6483ef67f97" providerId="ADAL" clId="{70225964-A6F7-4F7E-87B2-85C6405E0BBA}" dt="2024-11-14T10:10:46.710" v="44" actId="1076"/>
          <ac:spMkLst>
            <pc:docMk/>
            <pc:sldMk cId="2678142803" sldId="258"/>
            <ac:spMk id="2" creationId="{AD825022-65C6-9A10-5CA7-8BF1AFC959C9}"/>
          </ac:spMkLst>
        </pc:spChg>
        <pc:spChg chg="mod">
          <ac:chgData name="Henry ADJEI" userId="25ca4c86-c903-4c7a-aae8-d6483ef67f97" providerId="ADAL" clId="{70225964-A6F7-4F7E-87B2-85C6405E0BBA}" dt="2024-11-14T10:10:51.582" v="45" actId="1076"/>
          <ac:spMkLst>
            <pc:docMk/>
            <pc:sldMk cId="2678142803" sldId="258"/>
            <ac:spMk id="3" creationId="{05A5EC1A-8C26-1CBC-5317-DEC85FAF8627}"/>
          </ac:spMkLst>
        </pc:spChg>
        <pc:spChg chg="add">
          <ac:chgData name="Henry ADJEI" userId="25ca4c86-c903-4c7a-aae8-d6483ef67f97" providerId="ADAL" clId="{70225964-A6F7-4F7E-87B2-85C6405E0BBA}" dt="2024-11-14T10:09:46.964" v="35" actId="26606"/>
          <ac:spMkLst>
            <pc:docMk/>
            <pc:sldMk cId="2678142803" sldId="258"/>
            <ac:spMk id="56" creationId="{8181FC64-B306-4821-98E2-780662EFC486}"/>
          </ac:spMkLst>
        </pc:spChg>
        <pc:spChg chg="add">
          <ac:chgData name="Henry ADJEI" userId="25ca4c86-c903-4c7a-aae8-d6483ef67f97" providerId="ADAL" clId="{70225964-A6F7-4F7E-87B2-85C6405E0BBA}" dt="2024-11-14T10:09:46.964" v="35" actId="26606"/>
          <ac:spMkLst>
            <pc:docMk/>
            <pc:sldMk cId="2678142803" sldId="258"/>
            <ac:spMk id="58" creationId="{5871FC61-DD4E-47D4-81FD-8A7E7D12B371}"/>
          </ac:spMkLst>
        </pc:spChg>
        <pc:spChg chg="add">
          <ac:chgData name="Henry ADJEI" userId="25ca4c86-c903-4c7a-aae8-d6483ef67f97" providerId="ADAL" clId="{70225964-A6F7-4F7E-87B2-85C6405E0BBA}" dt="2024-11-14T10:09:46.964" v="35" actId="26606"/>
          <ac:spMkLst>
            <pc:docMk/>
            <pc:sldMk cId="2678142803" sldId="258"/>
            <ac:spMk id="60" creationId="{829A1E2C-5AC8-40FC-99E9-832069D39792}"/>
          </ac:spMkLst>
        </pc:spChg>
        <pc:spChg chg="add">
          <ac:chgData name="Henry ADJEI" userId="25ca4c86-c903-4c7a-aae8-d6483ef67f97" providerId="ADAL" clId="{70225964-A6F7-4F7E-87B2-85C6405E0BBA}" dt="2024-11-14T10:09:46.964" v="35" actId="26606"/>
          <ac:spMkLst>
            <pc:docMk/>
            <pc:sldMk cId="2678142803" sldId="258"/>
            <ac:spMk id="62" creationId="{55C54A75-E44A-4147-B9D0-FF46CFD31612}"/>
          </ac:spMkLst>
        </pc:spChg>
        <pc:picChg chg="add mod modCrop">
          <ac:chgData name="Henry ADJEI" userId="25ca4c86-c903-4c7a-aae8-d6483ef67f97" providerId="ADAL" clId="{70225964-A6F7-4F7E-87B2-85C6405E0BBA}" dt="2024-11-14T10:10:06.472" v="39" actId="14100"/>
          <ac:picMkLst>
            <pc:docMk/>
            <pc:sldMk cId="2678142803" sldId="258"/>
            <ac:picMk id="4" creationId="{BBBCD21B-D601-3CAF-AF36-5502A5711EBF}"/>
          </ac:picMkLst>
        </pc:picChg>
        <pc:picChg chg="add mod ord">
          <ac:chgData name="Henry ADJEI" userId="25ca4c86-c903-4c7a-aae8-d6483ef67f97" providerId="ADAL" clId="{70225964-A6F7-4F7E-87B2-85C6405E0BBA}" dt="2024-11-14T10:10:10.776" v="40" actId="14100"/>
          <ac:picMkLst>
            <pc:docMk/>
            <pc:sldMk cId="2678142803" sldId="258"/>
            <ac:picMk id="5" creationId="{EEE4565C-A1AB-4068-F08F-2D52016645F2}"/>
          </ac:picMkLst>
        </pc:picChg>
      </pc:sldChg>
      <pc:sldChg chg="del">
        <pc:chgData name="Henry ADJEI" userId="25ca4c86-c903-4c7a-aae8-d6483ef67f97" providerId="ADAL" clId="{70225964-A6F7-4F7E-87B2-85C6405E0BBA}" dt="2024-11-14T10:43:01.776" v="1378" actId="2696"/>
        <pc:sldMkLst>
          <pc:docMk/>
          <pc:sldMk cId="743706840" sldId="259"/>
        </pc:sldMkLst>
      </pc:sldChg>
      <pc:sldChg chg="add del">
        <pc:chgData name="Henry ADJEI" userId="25ca4c86-c903-4c7a-aae8-d6483ef67f97" providerId="ADAL" clId="{70225964-A6F7-4F7E-87B2-85C6405E0BBA}" dt="2024-11-14T10:50:12.635" v="1382" actId="2696"/>
        <pc:sldMkLst>
          <pc:docMk/>
          <pc:sldMk cId="3732174726" sldId="260"/>
        </pc:sldMkLst>
      </pc:sldChg>
      <pc:sldChg chg="add del">
        <pc:chgData name="Henry ADJEI" userId="25ca4c86-c903-4c7a-aae8-d6483ef67f97" providerId="ADAL" clId="{70225964-A6F7-4F7E-87B2-85C6405E0BBA}" dt="2024-11-14T10:50:11.528" v="1381" actId="2696"/>
        <pc:sldMkLst>
          <pc:docMk/>
          <pc:sldMk cId="2543021658" sldId="261"/>
        </pc:sldMkLst>
      </pc:sldChg>
      <pc:sldChg chg="addSp delSp modSp new mod ord">
        <pc:chgData name="Henry ADJEI" userId="25ca4c86-c903-4c7a-aae8-d6483ef67f97" providerId="ADAL" clId="{70225964-A6F7-4F7E-87B2-85C6405E0BBA}" dt="2024-11-14T10:41:26.003" v="1377" actId="1076"/>
        <pc:sldMkLst>
          <pc:docMk/>
          <pc:sldMk cId="2687317355" sldId="262"/>
        </pc:sldMkLst>
        <pc:spChg chg="add mod">
          <ac:chgData name="Henry ADJEI" userId="25ca4c86-c903-4c7a-aae8-d6483ef67f97" providerId="ADAL" clId="{70225964-A6F7-4F7E-87B2-85C6405E0BBA}" dt="2024-11-14T10:14:42.789" v="149" actId="113"/>
          <ac:spMkLst>
            <pc:docMk/>
            <pc:sldMk cId="2687317355" sldId="262"/>
            <ac:spMk id="2" creationId="{E860BFC9-394A-51EC-DDDD-FFDDB6E018BA}"/>
          </ac:spMkLst>
        </pc:spChg>
        <pc:spChg chg="add mod">
          <ac:chgData name="Henry ADJEI" userId="25ca4c86-c903-4c7a-aae8-d6483ef67f97" providerId="ADAL" clId="{70225964-A6F7-4F7E-87B2-85C6405E0BBA}" dt="2024-11-14T10:41:26.003" v="1377" actId="1076"/>
          <ac:spMkLst>
            <pc:docMk/>
            <pc:sldMk cId="2687317355" sldId="262"/>
            <ac:spMk id="4" creationId="{EB39B270-3D2C-A6CB-F7F7-DE28C87287EE}"/>
          </ac:spMkLst>
        </pc:spChg>
        <pc:spChg chg="add mod">
          <ac:chgData name="Henry ADJEI" userId="25ca4c86-c903-4c7a-aae8-d6483ef67f97" providerId="ADAL" clId="{70225964-A6F7-4F7E-87B2-85C6405E0BBA}" dt="2024-11-14T10:41:12.189" v="1376" actId="1076"/>
          <ac:spMkLst>
            <pc:docMk/>
            <pc:sldMk cId="2687317355" sldId="262"/>
            <ac:spMk id="7" creationId="{C1843B92-4398-B965-4FA5-1F1CCEFF8FCF}"/>
          </ac:spMkLst>
        </pc:spChg>
      </pc:sldChg>
      <pc:sldChg chg="modSp new del mod ord">
        <pc:chgData name="Henry ADJEI" userId="25ca4c86-c903-4c7a-aae8-d6483ef67f97" providerId="ADAL" clId="{70225964-A6F7-4F7E-87B2-85C6405E0BBA}" dt="2024-11-14T10:12:48.966" v="93" actId="2696"/>
        <pc:sldMkLst>
          <pc:docMk/>
          <pc:sldMk cId="3588146334" sldId="262"/>
        </pc:sldMkLst>
      </pc:sldChg>
      <pc:sldChg chg="new del">
        <pc:chgData name="Henry ADJEI" userId="25ca4c86-c903-4c7a-aae8-d6483ef67f97" providerId="ADAL" clId="{70225964-A6F7-4F7E-87B2-85C6405E0BBA}" dt="2024-11-14T10:15:31.701" v="155" actId="2696"/>
        <pc:sldMkLst>
          <pc:docMk/>
          <pc:sldMk cId="785902532" sldId="263"/>
        </pc:sldMkLst>
      </pc:sldChg>
      <pc:sldChg chg="new del">
        <pc:chgData name="Henry ADJEI" userId="25ca4c86-c903-4c7a-aae8-d6483ef67f97" providerId="ADAL" clId="{70225964-A6F7-4F7E-87B2-85C6405E0BBA}" dt="2024-11-14T10:15:34.957" v="156" actId="2696"/>
        <pc:sldMkLst>
          <pc:docMk/>
          <pc:sldMk cId="2216199497" sldId="264"/>
        </pc:sldMkLst>
      </pc:sldChg>
    </pc:docChg>
  </pc:docChgLst>
  <pc:docChgLst>
    <pc:chgData name="Henry ADJEI" userId="25ca4c86-c903-4c7a-aae8-d6483ef67f97" providerId="ADAL" clId="{7F83D3DF-F998-4406-BECA-14F76881795C}"/>
    <pc:docChg chg="undo custSel addSld modSld">
      <pc:chgData name="Henry ADJEI" userId="25ca4c86-c903-4c7a-aae8-d6483ef67f97" providerId="ADAL" clId="{7F83D3DF-F998-4406-BECA-14F76881795C}" dt="2025-01-08T11:28:18.186" v="144" actId="255"/>
      <pc:docMkLst>
        <pc:docMk/>
      </pc:docMkLst>
      <pc:sldChg chg="delSp modSp mod">
        <pc:chgData name="Henry ADJEI" userId="25ca4c86-c903-4c7a-aae8-d6483ef67f97" providerId="ADAL" clId="{7F83D3DF-F998-4406-BECA-14F76881795C}" dt="2025-01-06T11:51:57.693" v="7" actId="21"/>
        <pc:sldMkLst>
          <pc:docMk/>
          <pc:sldMk cId="3732174726" sldId="260"/>
        </pc:sldMkLst>
      </pc:sldChg>
      <pc:sldChg chg="modSp mod">
        <pc:chgData name="Henry ADJEI" userId="25ca4c86-c903-4c7a-aae8-d6483ef67f97" providerId="ADAL" clId="{7F83D3DF-F998-4406-BECA-14F76881795C}" dt="2025-01-08T11:27:53.716" v="135" actId="1076"/>
        <pc:sldMkLst>
          <pc:docMk/>
          <pc:sldMk cId="3567488569" sldId="263"/>
        </pc:sldMkLst>
        <pc:spChg chg="mod">
          <ac:chgData name="Henry ADJEI" userId="25ca4c86-c903-4c7a-aae8-d6483ef67f97" providerId="ADAL" clId="{7F83D3DF-F998-4406-BECA-14F76881795C}" dt="2025-01-08T11:27:53.716" v="135" actId="1076"/>
          <ac:spMkLst>
            <pc:docMk/>
            <pc:sldMk cId="3567488569" sldId="263"/>
            <ac:spMk id="2" creationId="{2A27B63B-1AC8-8378-9B20-E70502A7A3C1}"/>
          </ac:spMkLst>
        </pc:spChg>
        <pc:spChg chg="mod">
          <ac:chgData name="Henry ADJEI" userId="25ca4c86-c903-4c7a-aae8-d6483ef67f97" providerId="ADAL" clId="{7F83D3DF-F998-4406-BECA-14F76881795C}" dt="2025-01-08T11:27:48.745" v="134" actId="1076"/>
          <ac:spMkLst>
            <pc:docMk/>
            <pc:sldMk cId="3567488569" sldId="263"/>
            <ac:spMk id="3" creationId="{112DCB42-D515-AF2E-2A0B-B57D7A484C39}"/>
          </ac:spMkLst>
        </pc:spChg>
      </pc:sldChg>
      <pc:sldChg chg="modSp mod">
        <pc:chgData name="Henry ADJEI" userId="25ca4c86-c903-4c7a-aae8-d6483ef67f97" providerId="ADAL" clId="{7F83D3DF-F998-4406-BECA-14F76881795C}" dt="2025-01-08T11:08:57.228" v="17" actId="113"/>
        <pc:sldMkLst>
          <pc:docMk/>
          <pc:sldMk cId="3265140242" sldId="265"/>
        </pc:sldMkLst>
        <pc:spChg chg="mod">
          <ac:chgData name="Henry ADJEI" userId="25ca4c86-c903-4c7a-aae8-d6483ef67f97" providerId="ADAL" clId="{7F83D3DF-F998-4406-BECA-14F76881795C}" dt="2025-01-08T11:08:57.228" v="17" actId="113"/>
          <ac:spMkLst>
            <pc:docMk/>
            <pc:sldMk cId="3265140242" sldId="265"/>
            <ac:spMk id="2" creationId="{2B3455C3-11DC-5373-55D4-3CCD9221BE4D}"/>
          </ac:spMkLst>
        </pc:spChg>
      </pc:sldChg>
      <pc:sldChg chg="modSp mod">
        <pc:chgData name="Henry ADJEI" userId="25ca4c86-c903-4c7a-aae8-d6483ef67f97" providerId="ADAL" clId="{7F83D3DF-F998-4406-BECA-14F76881795C}" dt="2025-01-08T11:28:18.186" v="144" actId="255"/>
        <pc:sldMkLst>
          <pc:docMk/>
          <pc:sldMk cId="3290172156" sldId="267"/>
        </pc:sldMkLst>
        <pc:spChg chg="mod">
          <ac:chgData name="Henry ADJEI" userId="25ca4c86-c903-4c7a-aae8-d6483ef67f97" providerId="ADAL" clId="{7F83D3DF-F998-4406-BECA-14F76881795C}" dt="2025-01-08T11:28:18.186" v="144" actId="255"/>
          <ac:spMkLst>
            <pc:docMk/>
            <pc:sldMk cId="3290172156" sldId="267"/>
            <ac:spMk id="2" creationId="{669E3916-16B0-4392-D170-B8486DC07D36}"/>
          </ac:spMkLst>
        </pc:spChg>
      </pc:sldChg>
      <pc:sldChg chg="addSp modSp new mod">
        <pc:chgData name="Henry ADJEI" userId="25ca4c86-c903-4c7a-aae8-d6483ef67f97" providerId="ADAL" clId="{7F83D3DF-F998-4406-BECA-14F76881795C}" dt="2025-01-08T11:21:02.691" v="69" actId="27107"/>
        <pc:sldMkLst>
          <pc:docMk/>
          <pc:sldMk cId="1429755182" sldId="268"/>
        </pc:sldMkLst>
        <pc:spChg chg="add mod">
          <ac:chgData name="Henry ADJEI" userId="25ca4c86-c903-4c7a-aae8-d6483ef67f97" providerId="ADAL" clId="{7F83D3DF-F998-4406-BECA-14F76881795C}" dt="2025-01-08T11:21:02.691" v="69" actId="27107"/>
          <ac:spMkLst>
            <pc:docMk/>
            <pc:sldMk cId="1429755182" sldId="268"/>
            <ac:spMk id="2" creationId="{19BFE8C6-9437-E780-561F-849295D90B1F}"/>
          </ac:spMkLst>
        </pc:spChg>
      </pc:sldChg>
      <pc:sldChg chg="addSp delSp modSp new mod setBg">
        <pc:chgData name="Henry ADJEI" userId="25ca4c86-c903-4c7a-aae8-d6483ef67f97" providerId="ADAL" clId="{7F83D3DF-F998-4406-BECA-14F76881795C}" dt="2025-01-08T11:26:51.746" v="132" actId="26606"/>
        <pc:sldMkLst>
          <pc:docMk/>
          <pc:sldMk cId="769365327" sldId="269"/>
        </pc:sldMkLst>
        <pc:spChg chg="add del mod">
          <ac:chgData name="Henry ADJEI" userId="25ca4c86-c903-4c7a-aae8-d6483ef67f97" providerId="ADAL" clId="{7F83D3DF-F998-4406-BECA-14F76881795C}" dt="2025-01-08T11:26:51.746" v="132" actId="26606"/>
          <ac:spMkLst>
            <pc:docMk/>
            <pc:sldMk cId="769365327" sldId="269"/>
            <ac:spMk id="2" creationId="{71C91857-4F1F-9EBC-641A-FE75C38A813F}"/>
          </ac:spMkLst>
        </pc:spChg>
        <pc:spChg chg="add del">
          <ac:chgData name="Henry ADJEI" userId="25ca4c86-c903-4c7a-aae8-d6483ef67f97" providerId="ADAL" clId="{7F83D3DF-F998-4406-BECA-14F76881795C}" dt="2025-01-08T11:26:34.089" v="127" actId="26606"/>
          <ac:spMkLst>
            <pc:docMk/>
            <pc:sldMk cId="769365327" sldId="269"/>
            <ac:spMk id="10" creationId="{AC14302F-E955-47D0-A56B-D1D1A6953B51}"/>
          </ac:spMkLst>
        </pc:spChg>
        <pc:spChg chg="add del">
          <ac:chgData name="Henry ADJEI" userId="25ca4c86-c903-4c7a-aae8-d6483ef67f97" providerId="ADAL" clId="{7F83D3DF-F998-4406-BECA-14F76881795C}" dt="2025-01-08T11:26:07.745" v="123" actId="26606"/>
          <ac:spMkLst>
            <pc:docMk/>
            <pc:sldMk cId="769365327" sldId="269"/>
            <ac:spMk id="11" creationId="{3D5FBB81-B61B-416A-8F5D-A8DDF62530F1}"/>
          </ac:spMkLst>
        </pc:spChg>
        <pc:spChg chg="add del">
          <ac:chgData name="Henry ADJEI" userId="25ca4c86-c903-4c7a-aae8-d6483ef67f97" providerId="ADAL" clId="{7F83D3DF-F998-4406-BECA-14F76881795C}" dt="2025-01-08T11:26:07.745" v="123" actId="26606"/>
          <ac:spMkLst>
            <pc:docMk/>
            <pc:sldMk cId="769365327" sldId="269"/>
            <ac:spMk id="13" creationId="{40C0D7D4-D83D-4C58-87D1-955F0A9173D7}"/>
          </ac:spMkLst>
        </pc:spChg>
        <pc:spChg chg="add del">
          <ac:chgData name="Henry ADJEI" userId="25ca4c86-c903-4c7a-aae8-d6483ef67f97" providerId="ADAL" clId="{7F83D3DF-F998-4406-BECA-14F76881795C}" dt="2025-01-08T11:26:07.745" v="123" actId="26606"/>
          <ac:spMkLst>
            <pc:docMk/>
            <pc:sldMk cId="769365327" sldId="269"/>
            <ac:spMk id="15" creationId="{15F9A324-404E-4C5D-AFF0-C5D0D84182B0}"/>
          </ac:spMkLst>
        </pc:spChg>
        <pc:spChg chg="add del">
          <ac:chgData name="Henry ADJEI" userId="25ca4c86-c903-4c7a-aae8-d6483ef67f97" providerId="ADAL" clId="{7F83D3DF-F998-4406-BECA-14F76881795C}" dt="2025-01-08T11:26:38.507" v="129" actId="26606"/>
          <ac:spMkLst>
            <pc:docMk/>
            <pc:sldMk cId="769365327" sldId="269"/>
            <ac:spMk id="16" creationId="{5558AD6E-B070-4640-AA07-87E208983ED8}"/>
          </ac:spMkLst>
        </pc:spChg>
        <pc:spChg chg="add del">
          <ac:chgData name="Henry ADJEI" userId="25ca4c86-c903-4c7a-aae8-d6483ef67f97" providerId="ADAL" clId="{7F83D3DF-F998-4406-BECA-14F76881795C}" dt="2025-01-08T11:26:07.745" v="123" actId="26606"/>
          <ac:spMkLst>
            <pc:docMk/>
            <pc:sldMk cId="769365327" sldId="269"/>
            <ac:spMk id="17" creationId="{AC4CE3C4-3600-4353-9FE1-B32D06BEF02B}"/>
          </ac:spMkLst>
        </pc:spChg>
        <pc:spChg chg="add del">
          <ac:chgData name="Henry ADJEI" userId="25ca4c86-c903-4c7a-aae8-d6483ef67f97" providerId="ADAL" clId="{7F83D3DF-F998-4406-BECA-14F76881795C}" dt="2025-01-08T11:26:38.507" v="129" actId="26606"/>
          <ac:spMkLst>
            <pc:docMk/>
            <pc:sldMk cId="769365327" sldId="269"/>
            <ac:spMk id="18" creationId="{36ACFB69-D148-449E-AC5A-C55AA20A7F7F}"/>
          </ac:spMkLst>
        </pc:spChg>
        <pc:spChg chg="add del">
          <ac:chgData name="Henry ADJEI" userId="25ca4c86-c903-4c7a-aae8-d6483ef67f97" providerId="ADAL" clId="{7F83D3DF-F998-4406-BECA-14F76881795C}" dt="2025-01-08T11:26:38.507" v="129" actId="26606"/>
          <ac:spMkLst>
            <pc:docMk/>
            <pc:sldMk cId="769365327" sldId="269"/>
            <ac:spMk id="20" creationId="{47FC6A8B-34F9-40FB-AA2D-E34168F52850}"/>
          </ac:spMkLst>
        </pc:spChg>
        <pc:spChg chg="add del">
          <ac:chgData name="Henry ADJEI" userId="25ca4c86-c903-4c7a-aae8-d6483ef67f97" providerId="ADAL" clId="{7F83D3DF-F998-4406-BECA-14F76881795C}" dt="2025-01-08T11:26:38.507" v="129" actId="26606"/>
          <ac:spMkLst>
            <pc:docMk/>
            <pc:sldMk cId="769365327" sldId="269"/>
            <ac:spMk id="21" creationId="{1EC86DB4-572A-4F71-AF8A-2395B4CA779F}"/>
          </ac:spMkLst>
        </pc:spChg>
        <pc:spChg chg="add del">
          <ac:chgData name="Henry ADJEI" userId="25ca4c86-c903-4c7a-aae8-d6483ef67f97" providerId="ADAL" clId="{7F83D3DF-F998-4406-BECA-14F76881795C}" dt="2025-01-08T11:26:38.507" v="129" actId="26606"/>
          <ac:spMkLst>
            <pc:docMk/>
            <pc:sldMk cId="769365327" sldId="269"/>
            <ac:spMk id="22" creationId="{71BA53A4-C4B7-4189-9FC1-6350B1AB5DFE}"/>
          </ac:spMkLst>
        </pc:spChg>
        <pc:spChg chg="add del">
          <ac:chgData name="Henry ADJEI" userId="25ca4c86-c903-4c7a-aae8-d6483ef67f97" providerId="ADAL" clId="{7F83D3DF-F998-4406-BECA-14F76881795C}" dt="2025-01-08T11:26:51.746" v="132" actId="26606"/>
          <ac:spMkLst>
            <pc:docMk/>
            <pc:sldMk cId="769365327" sldId="269"/>
            <ac:spMk id="25" creationId="{954AB742-44A6-4CDD-B54A-818846AF8FF8}"/>
          </ac:spMkLst>
        </pc:spChg>
        <pc:spChg chg="add del mod">
          <ac:chgData name="Henry ADJEI" userId="25ca4c86-c903-4c7a-aae8-d6483ef67f97" providerId="ADAL" clId="{7F83D3DF-F998-4406-BECA-14F76881795C}" dt="2025-01-08T11:26:51.746" v="132" actId="26606"/>
          <ac:spMkLst>
            <pc:docMk/>
            <pc:sldMk cId="769365327" sldId="269"/>
            <ac:spMk id="36" creationId="{71C91857-4F1F-9EBC-641A-FE75C38A813F}"/>
          </ac:spMkLst>
        </pc:spChg>
        <pc:grpChg chg="add del">
          <ac:chgData name="Henry ADJEI" userId="25ca4c86-c903-4c7a-aae8-d6483ef67f97" providerId="ADAL" clId="{7F83D3DF-F998-4406-BECA-14F76881795C}" dt="2025-01-08T11:26:34.089" v="127" actId="26606"/>
          <ac:grpSpMkLst>
            <pc:docMk/>
            <pc:sldMk cId="769365327" sldId="269"/>
            <ac:grpSpMk id="12" creationId="{DC310F6C-D8CB-4984-9F9B-BA18C171928E}"/>
          </ac:grpSpMkLst>
        </pc:grpChg>
        <pc:grpChg chg="add del">
          <ac:chgData name="Henry ADJEI" userId="25ca4c86-c903-4c7a-aae8-d6483ef67f97" providerId="ADAL" clId="{7F83D3DF-F998-4406-BECA-14F76881795C}" dt="2025-01-08T11:26:51.746" v="132" actId="26606"/>
          <ac:grpSpMkLst>
            <pc:docMk/>
            <pc:sldMk cId="769365327" sldId="269"/>
            <ac:grpSpMk id="26" creationId="{BEB537CF-9F5E-463A-AD3C-13736406C1A2}"/>
          </ac:grpSpMkLst>
        </pc:grpChg>
        <pc:grpChg chg="add del">
          <ac:chgData name="Henry ADJEI" userId="25ca4c86-c903-4c7a-aae8-d6483ef67f97" providerId="ADAL" clId="{7F83D3DF-F998-4406-BECA-14F76881795C}" dt="2025-01-08T11:26:51.746" v="132" actId="26606"/>
          <ac:grpSpMkLst>
            <pc:docMk/>
            <pc:sldMk cId="769365327" sldId="269"/>
            <ac:grpSpMk id="29" creationId="{97EE97F1-3EFC-4812-BCD8-BAFDC3EE4658}"/>
          </ac:grpSpMkLst>
        </pc:grpChg>
        <pc:grpChg chg="add del">
          <ac:chgData name="Henry ADJEI" userId="25ca4c86-c903-4c7a-aae8-d6483ef67f97" providerId="ADAL" clId="{7F83D3DF-F998-4406-BECA-14F76881795C}" dt="2025-01-08T11:26:51.746" v="132" actId="26606"/>
          <ac:grpSpMkLst>
            <pc:docMk/>
            <pc:sldMk cId="769365327" sldId="269"/>
            <ac:grpSpMk id="33" creationId="{266F884D-C8C7-413B-842D-2DEA05D3294D}"/>
          </ac:grpSpMkLst>
        </pc:grpChg>
        <pc:graphicFrameChg chg="add del">
          <ac:chgData name="Henry ADJEI" userId="25ca4c86-c903-4c7a-aae8-d6483ef67f97" providerId="ADAL" clId="{7F83D3DF-F998-4406-BECA-14F76881795C}" dt="2025-01-08T11:26:34.089" v="127" actId="26606"/>
          <ac:graphicFrameMkLst>
            <pc:docMk/>
            <pc:sldMk cId="769365327" sldId="269"/>
            <ac:graphicFrameMk id="4" creationId="{63E94774-8F60-33A5-70A6-2F7EB366D09B}"/>
          </ac:graphicFrameMkLst>
        </pc:graphicFrameChg>
        <pc:graphicFrameChg chg="add del">
          <ac:chgData name="Henry ADJEI" userId="25ca4c86-c903-4c7a-aae8-d6483ef67f97" providerId="ADAL" clId="{7F83D3DF-F998-4406-BECA-14F76881795C}" dt="2025-01-08T11:26:38.507" v="129" actId="26606"/>
          <ac:graphicFrameMkLst>
            <pc:docMk/>
            <pc:sldMk cId="769365327" sldId="269"/>
            <ac:graphicFrameMk id="23" creationId="{137D2FF4-3F30-6940-1EB6-4754E8B54E9B}"/>
          </ac:graphicFrameMkLst>
        </pc:graphicFrameChg>
        <pc:picChg chg="add del">
          <ac:chgData name="Henry ADJEI" userId="25ca4c86-c903-4c7a-aae8-d6483ef67f97" providerId="ADAL" clId="{7F83D3DF-F998-4406-BECA-14F76881795C}" dt="2025-01-08T11:26:07.745" v="123" actId="26606"/>
          <ac:picMkLst>
            <pc:docMk/>
            <pc:sldMk cId="769365327" sldId="269"/>
            <ac:picMk id="6" creationId="{80F9EA98-C885-B06F-1732-1BC527019518}"/>
          </ac:picMkLst>
        </pc:picChg>
        <pc:cxnChg chg="add del">
          <ac:chgData name="Henry ADJEI" userId="25ca4c86-c903-4c7a-aae8-d6483ef67f97" providerId="ADAL" clId="{7F83D3DF-F998-4406-BECA-14F76881795C}" dt="2025-01-08T11:26:51.746" v="132" actId="26606"/>
          <ac:cxnSpMkLst>
            <pc:docMk/>
            <pc:sldMk cId="769365327" sldId="269"/>
            <ac:cxnSpMk id="7" creationId="{430127AE-B29E-4FDF-99D2-A2F1E7003F74}"/>
          </ac:cxnSpMkLst>
        </pc:cxnChg>
        <pc:cxnChg chg="add del">
          <ac:chgData name="Henry ADJEI" userId="25ca4c86-c903-4c7a-aae8-d6483ef67f97" providerId="ADAL" clId="{7F83D3DF-F998-4406-BECA-14F76881795C}" dt="2025-01-08T11:26:34.089" v="127" actId="26606"/>
          <ac:cxnSpMkLst>
            <pc:docMk/>
            <pc:sldMk cId="769365327" sldId="269"/>
            <ac:cxnSpMk id="8" creationId="{430127AE-B29E-4FDF-99D2-A2F1E7003F74}"/>
          </ac:cxnSpMkLst>
        </pc:cxnChg>
        <pc:cxnChg chg="add del">
          <ac:chgData name="Henry ADJEI" userId="25ca4c86-c903-4c7a-aae8-d6483ef67f97" providerId="ADAL" clId="{7F83D3DF-F998-4406-BECA-14F76881795C}" dt="2025-01-08T11:26:07.745" v="123" actId="26606"/>
          <ac:cxnSpMkLst>
            <pc:docMk/>
            <pc:sldMk cId="769365327" sldId="269"/>
            <ac:cxnSpMk id="9" creationId="{430127AE-B29E-4FDF-99D2-A2F1E7003F74}"/>
          </ac:cxnSpMkLst>
        </pc:cxnChg>
        <pc:cxnChg chg="add del">
          <ac:chgData name="Henry ADJEI" userId="25ca4c86-c903-4c7a-aae8-d6483ef67f97" providerId="ADAL" clId="{7F83D3DF-F998-4406-BECA-14F76881795C}" dt="2025-01-08T11:26:38.507" v="129" actId="26606"/>
          <ac:cxnSpMkLst>
            <pc:docMk/>
            <pc:sldMk cId="769365327" sldId="269"/>
            <ac:cxnSpMk id="19" creationId="{430127AE-B29E-4FDF-99D2-A2F1E7003F74}"/>
          </ac:cxnSpMkLst>
        </pc:cxnChg>
      </pc:sldChg>
    </pc:docChg>
  </pc:docChgLst>
  <pc:docChgLst>
    <pc:chgData name="Henry ADJEI" userId="25ca4c86-c903-4c7a-aae8-d6483ef67f97" providerId="ADAL" clId="{06A4F009-BF97-4A89-B405-9A82EE6807FB}"/>
    <pc:docChg chg="custSel addSld delSld modSld sldOrd">
      <pc:chgData name="Henry ADJEI" userId="25ca4c86-c903-4c7a-aae8-d6483ef67f97" providerId="ADAL" clId="{06A4F009-BF97-4A89-B405-9A82EE6807FB}" dt="2024-12-18T09:28:56.386" v="291" actId="1076"/>
      <pc:docMkLst>
        <pc:docMk/>
      </pc:docMkLst>
      <pc:sldChg chg="addSp delSp modSp mod ord">
        <pc:chgData name="Henry ADJEI" userId="25ca4c86-c903-4c7a-aae8-d6483ef67f97" providerId="ADAL" clId="{06A4F009-BF97-4A89-B405-9A82EE6807FB}" dt="2024-12-18T09:28:56.386" v="291" actId="1076"/>
        <pc:sldMkLst>
          <pc:docMk/>
          <pc:sldMk cId="3732174726" sldId="260"/>
        </pc:sldMkLst>
        <pc:spChg chg="mod">
          <ac:chgData name="Henry ADJEI" userId="25ca4c86-c903-4c7a-aae8-d6483ef67f97" providerId="ADAL" clId="{06A4F009-BF97-4A89-B405-9A82EE6807FB}" dt="2024-12-18T09:28:56.386" v="291" actId="1076"/>
          <ac:spMkLst>
            <pc:docMk/>
            <pc:sldMk cId="3732174726" sldId="260"/>
            <ac:spMk id="4" creationId="{90CCC450-5DA9-D0DB-A559-38B7ABAC0EF8}"/>
          </ac:spMkLst>
        </pc:spChg>
      </pc:sldChg>
      <pc:sldChg chg="addSp modSp new mod">
        <pc:chgData name="Henry ADJEI" userId="25ca4c86-c903-4c7a-aae8-d6483ef67f97" providerId="ADAL" clId="{06A4F009-BF97-4A89-B405-9A82EE6807FB}" dt="2024-12-18T09:03:34.184" v="89" actId="1076"/>
        <pc:sldMkLst>
          <pc:docMk/>
          <pc:sldMk cId="3567488569" sldId="263"/>
        </pc:sldMkLst>
        <pc:spChg chg="add mod">
          <ac:chgData name="Henry ADJEI" userId="25ca4c86-c903-4c7a-aae8-d6483ef67f97" providerId="ADAL" clId="{06A4F009-BF97-4A89-B405-9A82EE6807FB}" dt="2024-12-18T09:02:56.902" v="84" actId="113"/>
          <ac:spMkLst>
            <pc:docMk/>
            <pc:sldMk cId="3567488569" sldId="263"/>
            <ac:spMk id="2" creationId="{2A27B63B-1AC8-8378-9B20-E70502A7A3C1}"/>
          </ac:spMkLst>
        </pc:spChg>
        <pc:spChg chg="add mod">
          <ac:chgData name="Henry ADJEI" userId="25ca4c86-c903-4c7a-aae8-d6483ef67f97" providerId="ADAL" clId="{06A4F009-BF97-4A89-B405-9A82EE6807FB}" dt="2024-12-18T09:03:34.184" v="89" actId="1076"/>
          <ac:spMkLst>
            <pc:docMk/>
            <pc:sldMk cId="3567488569" sldId="263"/>
            <ac:spMk id="3" creationId="{112DCB42-D515-AF2E-2A0B-B57D7A484C39}"/>
          </ac:spMkLst>
        </pc:spChg>
      </pc:sldChg>
      <pc:sldChg chg="addSp modSp new del mod">
        <pc:chgData name="Henry ADJEI" userId="25ca4c86-c903-4c7a-aae8-d6483ef67f97" providerId="ADAL" clId="{06A4F009-BF97-4A89-B405-9A82EE6807FB}" dt="2024-12-18T09:07:32.038" v="128" actId="2696"/>
        <pc:sldMkLst>
          <pc:docMk/>
          <pc:sldMk cId="3670409290" sldId="264"/>
        </pc:sldMkLst>
      </pc:sldChg>
      <pc:sldChg chg="addSp modSp new mod">
        <pc:chgData name="Henry ADJEI" userId="25ca4c86-c903-4c7a-aae8-d6483ef67f97" providerId="ADAL" clId="{06A4F009-BF97-4A89-B405-9A82EE6807FB}" dt="2024-12-18T09:28:36.714" v="288" actId="20577"/>
        <pc:sldMkLst>
          <pc:docMk/>
          <pc:sldMk cId="3265140242" sldId="265"/>
        </pc:sldMkLst>
        <pc:spChg chg="add mod">
          <ac:chgData name="Henry ADJEI" userId="25ca4c86-c903-4c7a-aae8-d6483ef67f97" providerId="ADAL" clId="{06A4F009-BF97-4A89-B405-9A82EE6807FB}" dt="2024-12-18T09:28:36.714" v="288" actId="20577"/>
          <ac:spMkLst>
            <pc:docMk/>
            <pc:sldMk cId="3265140242" sldId="265"/>
            <ac:spMk id="2" creationId="{2B3455C3-11DC-5373-55D4-3CCD9221BE4D}"/>
          </ac:spMkLst>
        </pc:spChg>
      </pc:sldChg>
      <pc:sldChg chg="addSp modSp new mod ord">
        <pc:chgData name="Henry ADJEI" userId="25ca4c86-c903-4c7a-aae8-d6483ef67f97" providerId="ADAL" clId="{06A4F009-BF97-4A89-B405-9A82EE6807FB}" dt="2024-12-18T09:23:47.320" v="212" actId="113"/>
        <pc:sldMkLst>
          <pc:docMk/>
          <pc:sldMk cId="2496278129" sldId="266"/>
        </pc:sldMkLst>
        <pc:spChg chg="add mod">
          <ac:chgData name="Henry ADJEI" userId="25ca4c86-c903-4c7a-aae8-d6483ef67f97" providerId="ADAL" clId="{06A4F009-BF97-4A89-B405-9A82EE6807FB}" dt="2024-12-18T09:23:47.320" v="212" actId="113"/>
          <ac:spMkLst>
            <pc:docMk/>
            <pc:sldMk cId="2496278129" sldId="266"/>
            <ac:spMk id="2" creationId="{90097E2A-E4FA-037A-284C-F4621DEC15A7}"/>
          </ac:spMkLst>
        </pc:spChg>
      </pc:sldChg>
      <pc:sldChg chg="addSp modSp new mod">
        <pc:chgData name="Henry ADJEI" userId="25ca4c86-c903-4c7a-aae8-d6483ef67f97" providerId="ADAL" clId="{06A4F009-BF97-4A89-B405-9A82EE6807FB}" dt="2024-12-18T09:25:30.966" v="247" actId="255"/>
        <pc:sldMkLst>
          <pc:docMk/>
          <pc:sldMk cId="3290172156" sldId="267"/>
        </pc:sldMkLst>
        <pc:spChg chg="add mod">
          <ac:chgData name="Henry ADJEI" userId="25ca4c86-c903-4c7a-aae8-d6483ef67f97" providerId="ADAL" clId="{06A4F009-BF97-4A89-B405-9A82EE6807FB}" dt="2024-12-18T09:25:30.966" v="247" actId="255"/>
          <ac:spMkLst>
            <pc:docMk/>
            <pc:sldMk cId="3290172156" sldId="267"/>
            <ac:spMk id="2" creationId="{669E3916-16B0-4392-D170-B8486DC07D36}"/>
          </ac:spMkLst>
        </pc:spChg>
      </pc:sldChg>
    </pc:docChg>
  </pc:docChgLst>
  <pc:docChgLst>
    <pc:chgData name="Henry ADJEI" userId="S::20050748@student.lambeth.ac.uk::25ca4c86-c903-4c7a-aae8-d6483ef67f97" providerId="AD" clId="Web-{5ACCD2C9-7747-E8B8-B438-9249B965E58A}"/>
    <pc:docChg chg="addSld delSld modSld sldOrd">
      <pc:chgData name="Henry ADJEI" userId="S::20050748@student.lambeth.ac.uk::25ca4c86-c903-4c7a-aae8-d6483ef67f97" providerId="AD" clId="Web-{5ACCD2C9-7747-E8B8-B438-9249B965E58A}" dt="2024-12-17T23:13:55.796" v="17"/>
      <pc:docMkLst>
        <pc:docMk/>
      </pc:docMkLst>
      <pc:sldChg chg="ord">
        <pc:chgData name="Henry ADJEI" userId="S::20050748@student.lambeth.ac.uk::25ca4c86-c903-4c7a-aae8-d6483ef67f97" providerId="AD" clId="Web-{5ACCD2C9-7747-E8B8-B438-9249B965E58A}" dt="2024-12-17T21:39:56.351" v="4"/>
        <pc:sldMkLst>
          <pc:docMk/>
          <pc:sldMk cId="3732174726" sldId="260"/>
        </pc:sldMkLst>
      </pc:sldChg>
      <pc:sldChg chg="modSp">
        <pc:chgData name="Henry ADJEI" userId="S::20050748@student.lambeth.ac.uk::25ca4c86-c903-4c7a-aae8-d6483ef67f97" providerId="AD" clId="Web-{5ACCD2C9-7747-E8B8-B438-9249B965E58A}" dt="2024-12-17T21:39:35.991" v="2" actId="20577"/>
        <pc:sldMkLst>
          <pc:docMk/>
          <pc:sldMk cId="2687317355" sldId="262"/>
        </pc:sldMkLst>
        <pc:spChg chg="mod">
          <ac:chgData name="Henry ADJEI" userId="S::20050748@student.lambeth.ac.uk::25ca4c86-c903-4c7a-aae8-d6483ef67f97" providerId="AD" clId="Web-{5ACCD2C9-7747-E8B8-B438-9249B965E58A}" dt="2024-12-17T21:39:35.991" v="2" actId="20577"/>
          <ac:spMkLst>
            <pc:docMk/>
            <pc:sldMk cId="2687317355" sldId="262"/>
            <ac:spMk id="7" creationId="{C1843B92-4398-B965-4FA5-1F1CCEFF8FCF}"/>
          </ac:spMkLst>
        </pc:spChg>
      </pc:sldChg>
      <pc:sldChg chg="modSp new del">
        <pc:chgData name="Henry ADJEI" userId="S::20050748@student.lambeth.ac.uk::25ca4c86-c903-4c7a-aae8-d6483ef67f97" providerId="AD" clId="Web-{5ACCD2C9-7747-E8B8-B438-9249B965E58A}" dt="2024-12-17T23:13:55.796" v="17"/>
        <pc:sldMkLst>
          <pc:docMk/>
          <pc:sldMk cId="2958797041" sldId="263"/>
        </pc:sldMkLst>
      </pc:sldChg>
    </pc:docChg>
  </pc:docChgLst>
  <pc:docChgLst>
    <pc:chgData name="Henry ADJEI" userId="S::20050748@student.lambeth.ac.uk::25ca4c86-c903-4c7a-aae8-d6483ef67f97" providerId="AD" clId="Web-{72CF1791-61CF-A97B-D1A2-E61D4D75BB5C}"/>
    <pc:docChg chg="addSld modSld">
      <pc:chgData name="Henry ADJEI" userId="S::20050748@student.lambeth.ac.uk::25ca4c86-c903-4c7a-aae8-d6483ef67f97" providerId="AD" clId="Web-{72CF1791-61CF-A97B-D1A2-E61D4D75BB5C}" dt="2024-11-12T13:07:50.802" v="1248"/>
      <pc:docMkLst>
        <pc:docMk/>
      </pc:docMkLst>
      <pc:sldChg chg="modSp">
        <pc:chgData name="Henry ADJEI" userId="S::20050748@student.lambeth.ac.uk::25ca4c86-c903-4c7a-aae8-d6483ef67f97" providerId="AD" clId="Web-{72CF1791-61CF-A97B-D1A2-E61D4D75BB5C}" dt="2024-11-12T13:00:12.408" v="1153" actId="1076"/>
        <pc:sldMkLst>
          <pc:docMk/>
          <pc:sldMk cId="743706840" sldId="259"/>
        </pc:sldMkLst>
      </pc:sldChg>
      <pc:sldChg chg="addSp modSp new mod setBg">
        <pc:chgData name="Henry ADJEI" userId="S::20050748@student.lambeth.ac.uk::25ca4c86-c903-4c7a-aae8-d6483ef67f97" providerId="AD" clId="Web-{72CF1791-61CF-A97B-D1A2-E61D4D75BB5C}" dt="2024-11-12T12:59:59.142" v="1151" actId="14100"/>
        <pc:sldMkLst>
          <pc:docMk/>
          <pc:sldMk cId="3732174726" sldId="260"/>
        </pc:sldMkLst>
        <pc:spChg chg="add mod">
          <ac:chgData name="Henry ADJEI" userId="S::20050748@student.lambeth.ac.uk::25ca4c86-c903-4c7a-aae8-d6483ef67f97" providerId="AD" clId="Web-{72CF1791-61CF-A97B-D1A2-E61D4D75BB5C}" dt="2024-11-12T12:59:59.142" v="1151" actId="14100"/>
          <ac:spMkLst>
            <pc:docMk/>
            <pc:sldMk cId="3732174726" sldId="260"/>
            <ac:spMk id="4" creationId="{90CCC450-5DA9-D0DB-A559-38B7ABAC0EF8}"/>
          </ac:spMkLst>
        </pc:spChg>
        <pc:spChg chg="add">
          <ac:chgData name="Henry ADJEI" userId="S::20050748@student.lambeth.ac.uk::25ca4c86-c903-4c7a-aae8-d6483ef67f97" providerId="AD" clId="Web-{72CF1791-61CF-A97B-D1A2-E61D4D75BB5C}" dt="2024-11-12T08:53:46.123" v="487"/>
          <ac:spMkLst>
            <pc:docMk/>
            <pc:sldMk cId="3732174726" sldId="260"/>
            <ac:spMk id="8" creationId="{C51A08AC-F796-409C-AD97-8B476289EC51}"/>
          </ac:spMkLst>
        </pc:spChg>
        <pc:grpChg chg="add">
          <ac:chgData name="Henry ADJEI" userId="S::20050748@student.lambeth.ac.uk::25ca4c86-c903-4c7a-aae8-d6483ef67f97" providerId="AD" clId="Web-{72CF1791-61CF-A97B-D1A2-E61D4D75BB5C}" dt="2024-11-12T08:53:46.123" v="487"/>
          <ac:grpSpMkLst>
            <pc:docMk/>
            <pc:sldMk cId="3732174726" sldId="260"/>
            <ac:grpSpMk id="10" creationId="{1E1B312B-4E9A-405C-9CE8-10325438035E}"/>
          </ac:grpSpMkLst>
        </pc:grpChg>
      </pc:sldChg>
      <pc:sldChg chg="addSp delSp modSp new mod setBg">
        <pc:chgData name="Henry ADJEI" userId="S::20050748@student.lambeth.ac.uk::25ca4c86-c903-4c7a-aae8-d6483ef67f97" providerId="AD" clId="Web-{72CF1791-61CF-A97B-D1A2-E61D4D75BB5C}" dt="2024-11-12T13:07:36.192" v="1247" actId="14100"/>
        <pc:sldMkLst>
          <pc:docMk/>
          <pc:sldMk cId="2543021658" sldId="261"/>
        </pc:sldMkLst>
        <pc:spChg chg="mod">
          <ac:chgData name="Henry ADJEI" userId="S::20050748@student.lambeth.ac.uk::25ca4c86-c903-4c7a-aae8-d6483ef67f97" providerId="AD" clId="Web-{72CF1791-61CF-A97B-D1A2-E61D4D75BB5C}" dt="2024-11-12T13:02:09.616" v="1179" actId="1076"/>
          <ac:spMkLst>
            <pc:docMk/>
            <pc:sldMk cId="2543021658" sldId="261"/>
            <ac:spMk id="2" creationId="{8C9BEA34-547B-CCD8-7AA6-A99FC185D141}"/>
          </ac:spMkLst>
        </pc:spChg>
        <pc:spChg chg="add mod">
          <ac:chgData name="Henry ADJEI" userId="S::20050748@student.lambeth.ac.uk::25ca4c86-c903-4c7a-aae8-d6483ef67f97" providerId="AD" clId="Web-{72CF1791-61CF-A97B-D1A2-E61D4D75BB5C}" dt="2024-11-12T13:07:36.192" v="1247" actId="14100"/>
          <ac:spMkLst>
            <pc:docMk/>
            <pc:sldMk cId="2543021658" sldId="261"/>
            <ac:spMk id="4" creationId="{F1C8B01C-9B1A-5A9E-0D26-091AF7CADBE2}"/>
          </ac:spMkLst>
        </pc:spChg>
        <pc:spChg chg="add">
          <ac:chgData name="Henry ADJEI" userId="S::20050748@student.lambeth.ac.uk::25ca4c86-c903-4c7a-aae8-d6483ef67f97" providerId="AD" clId="Web-{72CF1791-61CF-A97B-D1A2-E61D4D75BB5C}" dt="2024-11-12T13:01:19.770" v="1172"/>
          <ac:spMkLst>
            <pc:docMk/>
            <pc:sldMk cId="2543021658" sldId="261"/>
            <ac:spMk id="10" creationId="{9B0F7D69-D93C-4C38-A23D-76E000D691CD}"/>
          </ac:spMkLst>
        </pc:spChg>
        <pc:spChg chg="add">
          <ac:chgData name="Henry ADJEI" userId="S::20050748@student.lambeth.ac.uk::25ca4c86-c903-4c7a-aae8-d6483ef67f97" providerId="AD" clId="Web-{72CF1791-61CF-A97B-D1A2-E61D4D75BB5C}" dt="2024-11-12T13:01:19.770" v="1172"/>
          <ac:spMkLst>
            <pc:docMk/>
            <pc:sldMk cId="2543021658" sldId="261"/>
            <ac:spMk id="12" creationId="{8CD419D4-EA9D-42D9-BF62-B07F0B7B672B}"/>
          </ac:spMkLst>
        </pc:spChg>
        <pc:spChg chg="add">
          <ac:chgData name="Henry ADJEI" userId="S::20050748@student.lambeth.ac.uk::25ca4c86-c903-4c7a-aae8-d6483ef67f97" providerId="AD" clId="Web-{72CF1791-61CF-A97B-D1A2-E61D4D75BB5C}" dt="2024-11-12T13:01:19.770" v="1172"/>
          <ac:spMkLst>
            <pc:docMk/>
            <pc:sldMk cId="2543021658" sldId="261"/>
            <ac:spMk id="14" creationId="{1C6FEC9B-9608-4181-A9E5-A1B80E72021C}"/>
          </ac:spMkLst>
        </pc:spChg>
        <pc:spChg chg="add">
          <ac:chgData name="Henry ADJEI" userId="S::20050748@student.lambeth.ac.uk::25ca4c86-c903-4c7a-aae8-d6483ef67f97" providerId="AD" clId="Web-{72CF1791-61CF-A97B-D1A2-E61D4D75BB5C}" dt="2024-11-12T13:01:19.770" v="1172"/>
          <ac:spMkLst>
            <pc:docMk/>
            <pc:sldMk cId="2543021658" sldId="261"/>
            <ac:spMk id="16" creationId="{AB1564ED-F26F-451D-97D6-A6EC3E83FD55}"/>
          </ac:spMkLst>
        </pc:spChg>
        <pc:spChg chg="add">
          <ac:chgData name="Henry ADJEI" userId="S::20050748@student.lambeth.ac.uk::25ca4c86-c903-4c7a-aae8-d6483ef67f97" providerId="AD" clId="Web-{72CF1791-61CF-A97B-D1A2-E61D4D75BB5C}" dt="2024-11-12T13:01:19.770" v="1172"/>
          <ac:spMkLst>
            <pc:docMk/>
            <pc:sldMk cId="2543021658" sldId="261"/>
            <ac:spMk id="18" creationId="{0CA184B6-3482-4F43-87F0-BC765DCFD8A8}"/>
          </ac:spMkLst>
        </pc:spChg>
        <pc:spChg chg="add">
          <ac:chgData name="Henry ADJEI" userId="S::20050748@student.lambeth.ac.uk::25ca4c86-c903-4c7a-aae8-d6483ef67f97" providerId="AD" clId="Web-{72CF1791-61CF-A97B-D1A2-E61D4D75BB5C}" dt="2024-11-12T13:01:19.770" v="1172"/>
          <ac:spMkLst>
            <pc:docMk/>
            <pc:sldMk cId="2543021658" sldId="261"/>
            <ac:spMk id="20" creationId="{6C869923-8380-4244-9548-802C330638A0}"/>
          </ac:spMkLst>
        </pc:spChg>
        <pc:spChg chg="add">
          <ac:chgData name="Henry ADJEI" userId="S::20050748@student.lambeth.ac.uk::25ca4c86-c903-4c7a-aae8-d6483ef67f97" providerId="AD" clId="Web-{72CF1791-61CF-A97B-D1A2-E61D4D75BB5C}" dt="2024-11-12T13:01:19.770" v="1172"/>
          <ac:spMkLst>
            <pc:docMk/>
            <pc:sldMk cId="2543021658" sldId="261"/>
            <ac:spMk id="22" creationId="{C06255F2-BC67-4DDE-B34E-AC4BA21838CC}"/>
          </ac:spMkLst>
        </pc:spChg>
        <pc:spChg chg="add">
          <ac:chgData name="Henry ADJEI" userId="S::20050748@student.lambeth.ac.uk::25ca4c86-c903-4c7a-aae8-d6483ef67f97" providerId="AD" clId="Web-{72CF1791-61CF-A97B-D1A2-E61D4D75BB5C}" dt="2024-11-12T13:01:19.770" v="1172"/>
          <ac:spMkLst>
            <pc:docMk/>
            <pc:sldMk cId="2543021658" sldId="261"/>
            <ac:spMk id="24" creationId="{55169443-FCCD-4C0A-8C69-18CD3FA0968D}"/>
          </ac:spMkLst>
        </pc:spChg>
        <pc:spChg chg="add">
          <ac:chgData name="Henry ADJEI" userId="S::20050748@student.lambeth.ac.uk::25ca4c86-c903-4c7a-aae8-d6483ef67f97" providerId="AD" clId="Web-{72CF1791-61CF-A97B-D1A2-E61D4D75BB5C}" dt="2024-11-12T13:01:19.770" v="1172"/>
          <ac:spMkLst>
            <pc:docMk/>
            <pc:sldMk cId="2543021658" sldId="261"/>
            <ac:spMk id="26" creationId="{0DBF1ABE-8590-450D-BB49-BDDCCF3EEA9E}"/>
          </ac:spMkLst>
        </pc:spChg>
        <pc:spChg chg="add">
          <ac:chgData name="Henry ADJEI" userId="S::20050748@student.lambeth.ac.uk::25ca4c86-c903-4c7a-aae8-d6483ef67f97" providerId="AD" clId="Web-{72CF1791-61CF-A97B-D1A2-E61D4D75BB5C}" dt="2024-11-12T13:01:19.770" v="1172"/>
          <ac:spMkLst>
            <pc:docMk/>
            <pc:sldMk cId="2543021658" sldId="261"/>
            <ac:spMk id="28" creationId="{96CB0275-66F1-4491-93B8-121D0C7176BF}"/>
          </ac:spMkLst>
        </pc:spChg>
        <pc:spChg chg="add">
          <ac:chgData name="Henry ADJEI" userId="S::20050748@student.lambeth.ac.uk::25ca4c86-c903-4c7a-aae8-d6483ef67f97" providerId="AD" clId="Web-{72CF1791-61CF-A97B-D1A2-E61D4D75BB5C}" dt="2024-11-12T13:01:19.770" v="1172"/>
          <ac:spMkLst>
            <pc:docMk/>
            <pc:sldMk cId="2543021658" sldId="261"/>
            <ac:spMk id="30" creationId="{18D32C3D-8F76-4E99-BE56-0836CC38CC84}"/>
          </ac:spMkLst>
        </pc:spChg>
        <pc:spChg chg="add">
          <ac:chgData name="Henry ADJEI" userId="S::20050748@student.lambeth.ac.uk::25ca4c86-c903-4c7a-aae8-d6483ef67f97" providerId="AD" clId="Web-{72CF1791-61CF-A97B-D1A2-E61D4D75BB5C}" dt="2024-11-12T13:01:19.770" v="1172"/>
          <ac:spMkLst>
            <pc:docMk/>
            <pc:sldMk cId="2543021658" sldId="261"/>
            <ac:spMk id="32" creationId="{70766076-46F5-42D5-A773-2B3BEF2B8B74}"/>
          </ac:spMkLst>
        </pc:spChg>
        <pc:picChg chg="add">
          <ac:chgData name="Henry ADJEI" userId="S::20050748@student.lambeth.ac.uk::25ca4c86-c903-4c7a-aae8-d6483ef67f97" providerId="AD" clId="Web-{72CF1791-61CF-A97B-D1A2-E61D4D75BB5C}" dt="2024-11-12T13:01:19.770" v="1172"/>
          <ac:picMkLst>
            <pc:docMk/>
            <pc:sldMk cId="2543021658" sldId="261"/>
            <ac:picMk id="7" creationId="{4EA14071-5969-9ECC-1FEE-E52F5BCF3579}"/>
          </ac:picMkLst>
        </pc:picChg>
      </pc:sldChg>
      <pc:sldChg chg="new">
        <pc:chgData name="Henry ADJEI" userId="S::20050748@student.lambeth.ac.uk::25ca4c86-c903-4c7a-aae8-d6483ef67f97" providerId="AD" clId="Web-{72CF1791-61CF-A97B-D1A2-E61D4D75BB5C}" dt="2024-11-12T13:07:50.802" v="1248"/>
        <pc:sldMkLst>
          <pc:docMk/>
          <pc:sldMk cId="742610718" sldId="262"/>
        </pc:sldMkLst>
      </pc:sldChg>
    </pc:docChg>
  </pc:docChgLst>
  <pc:docChgLst>
    <pc:chgData name="Henry ADJEI" userId="S::20050748@student.lambeth.ac.uk::25ca4c86-c903-4c7a-aae8-d6483ef67f97" providerId="AD" clId="Web-{FF2E5C03-5D3A-A3D1-4A06-D41689596637}"/>
    <pc:docChg chg="addSld modSld">
      <pc:chgData name="Henry ADJEI" userId="S::20050748@student.lambeth.ac.uk::25ca4c86-c903-4c7a-aae8-d6483ef67f97" providerId="AD" clId="Web-{FF2E5C03-5D3A-A3D1-4A06-D41689596637}" dt="2024-11-12T06:29:02.367" v="647" actId="20577"/>
      <pc:docMkLst>
        <pc:docMk/>
      </pc:docMkLst>
      <pc:sldChg chg="modSp">
        <pc:chgData name="Henry ADJEI" userId="S::20050748@student.lambeth.ac.uk::25ca4c86-c903-4c7a-aae8-d6483ef67f97" providerId="AD" clId="Web-{FF2E5C03-5D3A-A3D1-4A06-D41689596637}" dt="2024-11-12T05:58:23.895" v="149" actId="14100"/>
        <pc:sldMkLst>
          <pc:docMk/>
          <pc:sldMk cId="2612986840" sldId="257"/>
        </pc:sldMkLst>
        <pc:spChg chg="mod">
          <ac:chgData name="Henry ADJEI" userId="S::20050748@student.lambeth.ac.uk::25ca4c86-c903-4c7a-aae8-d6483ef67f97" providerId="AD" clId="Web-{FF2E5C03-5D3A-A3D1-4A06-D41689596637}" dt="2024-11-12T05:53:13.011" v="5" actId="20577"/>
          <ac:spMkLst>
            <pc:docMk/>
            <pc:sldMk cId="2612986840" sldId="257"/>
            <ac:spMk id="2" creationId="{02999910-D0DD-10DD-F0F3-972398ACF4D1}"/>
          </ac:spMkLst>
        </pc:spChg>
        <pc:spChg chg="mod">
          <ac:chgData name="Henry ADJEI" userId="S::20050748@student.lambeth.ac.uk::25ca4c86-c903-4c7a-aae8-d6483ef67f97" providerId="AD" clId="Web-{FF2E5C03-5D3A-A3D1-4A06-D41689596637}" dt="2024-11-12T05:58:23.895" v="149" actId="14100"/>
          <ac:spMkLst>
            <pc:docMk/>
            <pc:sldMk cId="2612986840" sldId="257"/>
            <ac:spMk id="3" creationId="{8DFF3C88-61CB-CDA0-AF7A-E60DB38923C2}"/>
          </ac:spMkLst>
        </pc:spChg>
      </pc:sldChg>
      <pc:sldChg chg="addSp delSp modSp mod setBg">
        <pc:chgData name="Henry ADJEI" userId="S::20050748@student.lambeth.ac.uk::25ca4c86-c903-4c7a-aae8-d6483ef67f97" providerId="AD" clId="Web-{FF2E5C03-5D3A-A3D1-4A06-D41689596637}" dt="2024-11-12T06:14:30.747" v="477" actId="20577"/>
        <pc:sldMkLst>
          <pc:docMk/>
          <pc:sldMk cId="2678142803" sldId="258"/>
        </pc:sldMkLst>
        <pc:spChg chg="mod">
          <ac:chgData name="Henry ADJEI" userId="S::20050748@student.lambeth.ac.uk::25ca4c86-c903-4c7a-aae8-d6483ef67f97" providerId="AD" clId="Web-{FF2E5C03-5D3A-A3D1-4A06-D41689596637}" dt="2024-11-12T06:01:25.872" v="179" actId="1076"/>
          <ac:spMkLst>
            <pc:docMk/>
            <pc:sldMk cId="2678142803" sldId="258"/>
            <ac:spMk id="2" creationId="{AD825022-65C6-9A10-5CA7-8BF1AFC959C9}"/>
          </ac:spMkLst>
        </pc:spChg>
        <pc:spChg chg="mod">
          <ac:chgData name="Henry ADJEI" userId="S::20050748@student.lambeth.ac.uk::25ca4c86-c903-4c7a-aae8-d6483ef67f97" providerId="AD" clId="Web-{FF2E5C03-5D3A-A3D1-4A06-D41689596637}" dt="2024-11-12T06:14:30.747" v="477" actId="20577"/>
          <ac:spMkLst>
            <pc:docMk/>
            <pc:sldMk cId="2678142803" sldId="258"/>
            <ac:spMk id="3" creationId="{05A5EC1A-8C26-1CBC-5317-DEC85FAF8627}"/>
          </ac:spMkLst>
        </pc:spChg>
      </pc:sldChg>
      <pc:sldChg chg="addSp delSp modSp new mod setBg">
        <pc:chgData name="Henry ADJEI" userId="S::20050748@student.lambeth.ac.uk::25ca4c86-c903-4c7a-aae8-d6483ef67f97" providerId="AD" clId="Web-{FF2E5C03-5D3A-A3D1-4A06-D41689596637}" dt="2024-11-12T06:29:02.367" v="647" actId="20577"/>
        <pc:sldMkLst>
          <pc:docMk/>
          <pc:sldMk cId="743706840" sldId="259"/>
        </pc:sldMkLst>
      </pc:sldChg>
    </pc:docChg>
  </pc:docChgLst>
  <pc:docChgLst>
    <pc:chgData name="Henry ADJEI" userId="S::20050748@student.lambeth.ac.uk::25ca4c86-c903-4c7a-aae8-d6483ef67f97" providerId="AD" clId="Web-{11840BFA-37C2-A7A6-5FA3-ABAB3E4B671A}"/>
    <pc:docChg chg="modSld">
      <pc:chgData name="Henry ADJEI" userId="S::20050748@student.lambeth.ac.uk::25ca4c86-c903-4c7a-aae8-d6483ef67f97" providerId="AD" clId="Web-{11840BFA-37C2-A7A6-5FA3-ABAB3E4B671A}" dt="2024-11-13T19:39:25.823" v="262" actId="14100"/>
      <pc:docMkLst>
        <pc:docMk/>
      </pc:docMkLst>
      <pc:sldChg chg="modSp">
        <pc:chgData name="Henry ADJEI" userId="S::20050748@student.lambeth.ac.uk::25ca4c86-c903-4c7a-aae8-d6483ef67f97" providerId="AD" clId="Web-{11840BFA-37C2-A7A6-5FA3-ABAB3E4B671A}" dt="2024-11-13T19:32:31.249" v="261" actId="1076"/>
        <pc:sldMkLst>
          <pc:docMk/>
          <pc:sldMk cId="109857222" sldId="256"/>
        </pc:sldMkLst>
        <pc:picChg chg="mod">
          <ac:chgData name="Henry ADJEI" userId="S::20050748@student.lambeth.ac.uk::25ca4c86-c903-4c7a-aae8-d6483ef67f97" providerId="AD" clId="Web-{11840BFA-37C2-A7A6-5FA3-ABAB3E4B671A}" dt="2024-11-13T19:32:31.249" v="261" actId="1076"/>
          <ac:picMkLst>
            <pc:docMk/>
            <pc:sldMk cId="109857222" sldId="256"/>
            <ac:picMk id="4" creationId="{CE6656F9-3DB1-166F-5C93-B7A105349C47}"/>
          </ac:picMkLst>
        </pc:picChg>
      </pc:sldChg>
      <pc:sldChg chg="modSp">
        <pc:chgData name="Henry ADJEI" userId="S::20050748@student.lambeth.ac.uk::25ca4c86-c903-4c7a-aae8-d6483ef67f97" providerId="AD" clId="Web-{11840BFA-37C2-A7A6-5FA3-ABAB3E4B671A}" dt="2024-11-13T17:50:48.245" v="260" actId="20577"/>
        <pc:sldMkLst>
          <pc:docMk/>
          <pc:sldMk cId="2678142803" sldId="258"/>
        </pc:sldMkLst>
        <pc:spChg chg="mod">
          <ac:chgData name="Henry ADJEI" userId="S::20050748@student.lambeth.ac.uk::25ca4c86-c903-4c7a-aae8-d6483ef67f97" providerId="AD" clId="Web-{11840BFA-37C2-A7A6-5FA3-ABAB3E4B671A}" dt="2024-11-13T17:50:48.245" v="260" actId="20577"/>
          <ac:spMkLst>
            <pc:docMk/>
            <pc:sldMk cId="2678142803" sldId="258"/>
            <ac:spMk id="3" creationId="{05A5EC1A-8C26-1CBC-5317-DEC85FAF8627}"/>
          </ac:spMkLst>
        </pc:spChg>
      </pc:sldChg>
      <pc:sldChg chg="modSp">
        <pc:chgData name="Henry ADJEI" userId="S::20050748@student.lambeth.ac.uk::25ca4c86-c903-4c7a-aae8-d6483ef67f97" providerId="AD" clId="Web-{11840BFA-37C2-A7A6-5FA3-ABAB3E4B671A}" dt="2024-11-13T19:39:25.823" v="262" actId="14100"/>
        <pc:sldMkLst>
          <pc:docMk/>
          <pc:sldMk cId="3732174726" sldId="260"/>
        </pc:sldMkLst>
        <pc:spChg chg="mod">
          <ac:chgData name="Henry ADJEI" userId="S::20050748@student.lambeth.ac.uk::25ca4c86-c903-4c7a-aae8-d6483ef67f97" providerId="AD" clId="Web-{11840BFA-37C2-A7A6-5FA3-ABAB3E4B671A}" dt="2024-11-13T19:39:25.823" v="262" actId="14100"/>
          <ac:spMkLst>
            <pc:docMk/>
            <pc:sldMk cId="3732174726" sldId="260"/>
            <ac:spMk id="4" creationId="{90CCC450-5DA9-D0DB-A559-38B7ABAC0EF8}"/>
          </ac:spMkLst>
        </pc:spChg>
      </pc:sldChg>
    </pc:docChg>
  </pc:docChgLst>
  <pc:docChgLst>
    <pc:chgData name="Henry ADJEI" userId="S::20050748@student.lambeth.ac.uk::25ca4c86-c903-4c7a-aae8-d6483ef67f97" providerId="AD" clId="Web-{E50CDDDF-0074-764C-5DB5-06CE182B9B91}"/>
    <pc:docChg chg="delSld">
      <pc:chgData name="Henry ADJEI" userId="S::20050748@student.lambeth.ac.uk::25ca4c86-c903-4c7a-aae8-d6483ef67f97" providerId="AD" clId="Web-{E50CDDDF-0074-764C-5DB5-06CE182B9B91}" dt="2024-11-12T22:37:59.455" v="0"/>
      <pc:docMkLst>
        <pc:docMk/>
      </pc:docMkLst>
      <pc:sldChg chg="del">
        <pc:chgData name="Henry ADJEI" userId="S::20050748@student.lambeth.ac.uk::25ca4c86-c903-4c7a-aae8-d6483ef67f97" providerId="AD" clId="Web-{E50CDDDF-0074-764C-5DB5-06CE182B9B91}" dt="2024-11-12T22:37:59.455" v="0"/>
        <pc:sldMkLst>
          <pc:docMk/>
          <pc:sldMk cId="742610718" sldId="262"/>
        </pc:sldMkLst>
      </pc:sldChg>
    </pc:docChg>
  </pc:docChgLst>
  <pc:docChgLst>
    <pc:chgData name="Henry ADJEI" userId="25ca4c86-c903-4c7a-aae8-d6483ef67f97" providerId="ADAL" clId="{B917401D-8EB2-4A74-82DF-6C0AE0E138F5}"/>
    <pc:docChg chg="custSel modSld">
      <pc:chgData name="Henry ADJEI" userId="25ca4c86-c903-4c7a-aae8-d6483ef67f97" providerId="ADAL" clId="{B917401D-8EB2-4A74-82DF-6C0AE0E138F5}" dt="2024-11-12T08:58:20.312" v="111" actId="20577"/>
      <pc:docMkLst>
        <pc:docMk/>
      </pc:docMkLst>
      <pc:sldChg chg="modSp mod">
        <pc:chgData name="Henry ADJEI" userId="25ca4c86-c903-4c7a-aae8-d6483ef67f97" providerId="ADAL" clId="{B917401D-8EB2-4A74-82DF-6C0AE0E138F5}" dt="2024-11-12T08:58:20.312" v="111" actId="20577"/>
        <pc:sldMkLst>
          <pc:docMk/>
          <pc:sldMk cId="743706840" sldId="259"/>
        </pc:sldMkLst>
      </pc:sldChg>
    </pc:docChg>
  </pc:docChgLst>
  <pc:docChgLst>
    <pc:chgData name="Henry ADJEI" userId="25ca4c86-c903-4c7a-aae8-d6483ef67f97" providerId="ADAL" clId="{76A582B2-4040-4C7F-827F-494712A1C834}"/>
    <pc:docChg chg="custSel modSld">
      <pc:chgData name="Henry ADJEI" userId="25ca4c86-c903-4c7a-aae8-d6483ef67f97" providerId="ADAL" clId="{76A582B2-4040-4C7F-827F-494712A1C834}" dt="2024-11-12T09:28:05.771" v="142" actId="113"/>
      <pc:docMkLst>
        <pc:docMk/>
      </pc:docMkLst>
      <pc:sldChg chg="modSp mod">
        <pc:chgData name="Henry ADJEI" userId="25ca4c86-c903-4c7a-aae8-d6483ef67f97" providerId="ADAL" clId="{76A582B2-4040-4C7F-827F-494712A1C834}" dt="2024-11-12T09:23:48.750" v="117" actId="313"/>
        <pc:sldMkLst>
          <pc:docMk/>
          <pc:sldMk cId="2612986840" sldId="257"/>
        </pc:sldMkLst>
        <pc:spChg chg="mod">
          <ac:chgData name="Henry ADJEI" userId="25ca4c86-c903-4c7a-aae8-d6483ef67f97" providerId="ADAL" clId="{76A582B2-4040-4C7F-827F-494712A1C834}" dt="2024-11-12T09:23:48.750" v="117" actId="313"/>
          <ac:spMkLst>
            <pc:docMk/>
            <pc:sldMk cId="2612986840" sldId="257"/>
            <ac:spMk id="3" creationId="{8DFF3C88-61CB-CDA0-AF7A-E60DB38923C2}"/>
          </ac:spMkLst>
        </pc:spChg>
      </pc:sldChg>
      <pc:sldChg chg="addSp modSp mod">
        <pc:chgData name="Henry ADJEI" userId="25ca4c86-c903-4c7a-aae8-d6483ef67f97" providerId="ADAL" clId="{76A582B2-4040-4C7F-827F-494712A1C834}" dt="2024-11-12T09:28:05.771" v="142" actId="113"/>
        <pc:sldMkLst>
          <pc:docMk/>
          <pc:sldMk cId="743706840" sldId="259"/>
        </pc:sldMkLst>
      </pc:sldChg>
    </pc:docChg>
  </pc:docChgLst>
  <pc:docChgLst>
    <pc:chgData name="Henry ADJEI" userId="S::20050748@student.lambeth.ac.uk::25ca4c86-c903-4c7a-aae8-d6483ef67f97" providerId="AD" clId="Web-{42A21B52-D3ED-CB89-F091-B9F1992365CB}"/>
    <pc:docChg chg="addSld modSld addMainMaster delMainMaster">
      <pc:chgData name="Henry ADJEI" userId="S::20050748@student.lambeth.ac.uk::25ca4c86-c903-4c7a-aae8-d6483ef67f97" providerId="AD" clId="Web-{42A21B52-D3ED-CB89-F091-B9F1992365CB}" dt="2024-11-11T20:52:13.138" v="274" actId="20577"/>
      <pc:docMkLst>
        <pc:docMk/>
      </pc:docMkLst>
      <pc:sldChg chg="addSp modSp mod setBg modClrScheme chgLayout">
        <pc:chgData name="Henry ADJEI" userId="S::20050748@student.lambeth.ac.uk::25ca4c86-c903-4c7a-aae8-d6483ef67f97" providerId="AD" clId="Web-{42A21B52-D3ED-CB89-F091-B9F1992365CB}" dt="2024-11-11T20:26:05.050" v="92" actId="1076"/>
        <pc:sldMkLst>
          <pc:docMk/>
          <pc:sldMk cId="109857222" sldId="256"/>
        </pc:sldMkLst>
        <pc:spChg chg="mod">
          <ac:chgData name="Henry ADJEI" userId="S::20050748@student.lambeth.ac.uk::25ca4c86-c903-4c7a-aae8-d6483ef67f97" providerId="AD" clId="Web-{42A21B52-D3ED-CB89-F091-B9F1992365CB}" dt="2024-11-11T20:25:59.238" v="91" actId="14100"/>
          <ac:spMkLst>
            <pc:docMk/>
            <pc:sldMk cId="109857222" sldId="256"/>
            <ac:spMk id="2" creationId="{00000000-0000-0000-0000-000000000000}"/>
          </ac:spMkLst>
        </pc:spChg>
        <pc:spChg chg="mod">
          <ac:chgData name="Henry ADJEI" userId="S::20050748@student.lambeth.ac.uk::25ca4c86-c903-4c7a-aae8-d6483ef67f97" providerId="AD" clId="Web-{42A21B52-D3ED-CB89-F091-B9F1992365CB}" dt="2024-11-11T20:26:05.050" v="92" actId="1076"/>
          <ac:spMkLst>
            <pc:docMk/>
            <pc:sldMk cId="109857222" sldId="256"/>
            <ac:spMk id="3" creationId="{00000000-0000-0000-0000-000000000000}"/>
          </ac:spMkLst>
        </pc:spChg>
        <pc:spChg chg="add">
          <ac:chgData name="Henry ADJEI" userId="S::20050748@student.lambeth.ac.uk::25ca4c86-c903-4c7a-aae8-d6483ef67f97" providerId="AD" clId="Web-{42A21B52-D3ED-CB89-F091-B9F1992365CB}" dt="2024-11-11T20:19:13.652" v="0"/>
          <ac:spMkLst>
            <pc:docMk/>
            <pc:sldMk cId="109857222" sldId="256"/>
            <ac:spMk id="9" creationId="{0DBF1ABE-8590-450D-BB49-BDDCCF3EEA9E}"/>
          </ac:spMkLst>
        </pc:spChg>
        <pc:spChg chg="add">
          <ac:chgData name="Henry ADJEI" userId="S::20050748@student.lambeth.ac.uk::25ca4c86-c903-4c7a-aae8-d6483ef67f97" providerId="AD" clId="Web-{42A21B52-D3ED-CB89-F091-B9F1992365CB}" dt="2024-11-11T20:19:13.652" v="0"/>
          <ac:spMkLst>
            <pc:docMk/>
            <pc:sldMk cId="109857222" sldId="256"/>
            <ac:spMk id="11" creationId="{C7D887A3-61AD-4674-BC53-8DFA8CF7B410}"/>
          </ac:spMkLst>
        </pc:spChg>
        <pc:spChg chg="add">
          <ac:chgData name="Henry ADJEI" userId="S::20050748@student.lambeth.ac.uk::25ca4c86-c903-4c7a-aae8-d6483ef67f97" providerId="AD" clId="Web-{42A21B52-D3ED-CB89-F091-B9F1992365CB}" dt="2024-11-11T20:19:13.652" v="0"/>
          <ac:spMkLst>
            <pc:docMk/>
            <pc:sldMk cId="109857222" sldId="256"/>
            <ac:spMk id="13" creationId="{479F0FB3-8461-462D-84A2-53106FBF4E5B}"/>
          </ac:spMkLst>
        </pc:spChg>
        <pc:spChg chg="add">
          <ac:chgData name="Henry ADJEI" userId="S::20050748@student.lambeth.ac.uk::25ca4c86-c903-4c7a-aae8-d6483ef67f97" providerId="AD" clId="Web-{42A21B52-D3ED-CB89-F091-B9F1992365CB}" dt="2024-11-11T20:19:13.652" v="0"/>
          <ac:spMkLst>
            <pc:docMk/>
            <pc:sldMk cId="109857222" sldId="256"/>
            <ac:spMk id="15" creationId="{11E3C311-4E8A-45D9-97BF-07F5FD346974}"/>
          </ac:spMkLst>
        </pc:spChg>
        <pc:picChg chg="add">
          <ac:chgData name="Henry ADJEI" userId="S::20050748@student.lambeth.ac.uk::25ca4c86-c903-4c7a-aae8-d6483ef67f97" providerId="AD" clId="Web-{42A21B52-D3ED-CB89-F091-B9F1992365CB}" dt="2024-11-11T20:19:13.652" v="0"/>
          <ac:picMkLst>
            <pc:docMk/>
            <pc:sldMk cId="109857222" sldId="256"/>
            <ac:picMk id="4" creationId="{CE6656F9-3DB1-166F-5C93-B7A105349C47}"/>
          </ac:picMkLst>
        </pc:picChg>
      </pc:sldChg>
      <pc:sldChg chg="addSp delSp modSp new mod setBg">
        <pc:chgData name="Henry ADJEI" userId="S::20050748@student.lambeth.ac.uk::25ca4c86-c903-4c7a-aae8-d6483ef67f97" providerId="AD" clId="Web-{42A21B52-D3ED-CB89-F091-B9F1992365CB}" dt="2024-11-11T20:43:24.843" v="269" actId="14100"/>
        <pc:sldMkLst>
          <pc:docMk/>
          <pc:sldMk cId="2612986840" sldId="257"/>
        </pc:sldMkLst>
        <pc:spChg chg="mod">
          <ac:chgData name="Henry ADJEI" userId="S::20050748@student.lambeth.ac.uk::25ca4c86-c903-4c7a-aae8-d6483ef67f97" providerId="AD" clId="Web-{42A21B52-D3ED-CB89-F091-B9F1992365CB}" dt="2024-11-11T20:30:40.503" v="131" actId="1076"/>
          <ac:spMkLst>
            <pc:docMk/>
            <pc:sldMk cId="2612986840" sldId="257"/>
            <ac:spMk id="2" creationId="{02999910-D0DD-10DD-F0F3-972398ACF4D1}"/>
          </ac:spMkLst>
        </pc:spChg>
        <pc:spChg chg="mod">
          <ac:chgData name="Henry ADJEI" userId="S::20050748@student.lambeth.ac.uk::25ca4c86-c903-4c7a-aae8-d6483ef67f97" providerId="AD" clId="Web-{42A21B52-D3ED-CB89-F091-B9F1992365CB}" dt="2024-11-11T20:43:24.843" v="269" actId="14100"/>
          <ac:spMkLst>
            <pc:docMk/>
            <pc:sldMk cId="2612986840" sldId="257"/>
            <ac:spMk id="3" creationId="{8DFF3C88-61CB-CDA0-AF7A-E60DB38923C2}"/>
          </ac:spMkLst>
        </pc:spChg>
        <pc:picChg chg="add mod ord">
          <ac:chgData name="Henry ADJEI" userId="S::20050748@student.lambeth.ac.uk::25ca4c86-c903-4c7a-aae8-d6483ef67f97" providerId="AD" clId="Web-{42A21B52-D3ED-CB89-F091-B9F1992365CB}" dt="2024-11-11T20:28:17.745" v="120"/>
          <ac:picMkLst>
            <pc:docMk/>
            <pc:sldMk cId="2612986840" sldId="257"/>
            <ac:picMk id="7" creationId="{E74F9062-B3C1-9154-FD09-515D5CC2E1B9}"/>
          </ac:picMkLst>
        </pc:picChg>
      </pc:sldChg>
      <pc:sldChg chg="modSp new">
        <pc:chgData name="Henry ADJEI" userId="S::20050748@student.lambeth.ac.uk::25ca4c86-c903-4c7a-aae8-d6483ef67f97" providerId="AD" clId="Web-{42A21B52-D3ED-CB89-F091-B9F1992365CB}" dt="2024-11-11T20:52:13.138" v="274" actId="20577"/>
        <pc:sldMkLst>
          <pc:docMk/>
          <pc:sldMk cId="2678142803" sldId="258"/>
        </pc:sldMkLst>
        <pc:spChg chg="mod">
          <ac:chgData name="Henry ADJEI" userId="S::20050748@student.lambeth.ac.uk::25ca4c86-c903-4c7a-aae8-d6483ef67f97" providerId="AD" clId="Web-{42A21B52-D3ED-CB89-F091-B9F1992365CB}" dt="2024-11-11T20:52:13.138" v="274" actId="20577"/>
          <ac:spMkLst>
            <pc:docMk/>
            <pc:sldMk cId="2678142803" sldId="258"/>
            <ac:spMk id="2" creationId="{AD825022-65C6-9A10-5CA7-8BF1AFC959C9}"/>
          </ac:spMkLst>
        </pc:spChg>
      </pc:sldChg>
      <pc:sldMasterChg chg="del delSldLayout">
        <pc:chgData name="Henry ADJEI" userId="S::20050748@student.lambeth.ac.uk::25ca4c86-c903-4c7a-aae8-d6483ef67f97" providerId="AD" clId="Web-{42A21B52-D3ED-CB89-F091-B9F1992365CB}" dt="2024-11-11T20:19:13.652" v="0"/>
        <pc:sldMasterMkLst>
          <pc:docMk/>
          <pc:sldMasterMk cId="2460954070" sldId="2147483660"/>
        </pc:sldMasterMkLst>
        <pc:sldLayoutChg chg="del">
          <pc:chgData name="Henry ADJEI" userId="S::20050748@student.lambeth.ac.uk::25ca4c86-c903-4c7a-aae8-d6483ef67f97" providerId="AD" clId="Web-{42A21B52-D3ED-CB89-F091-B9F1992365CB}" dt="2024-11-11T20:19:13.652" v="0"/>
          <pc:sldLayoutMkLst>
            <pc:docMk/>
            <pc:sldMasterMk cId="2460954070" sldId="2147483660"/>
            <pc:sldLayoutMk cId="2385387890" sldId="2147483661"/>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949138452" sldId="2147483662"/>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2591524520" sldId="2147483663"/>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1203092039" sldId="2147483664"/>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3733172339" sldId="2147483665"/>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3210312558" sldId="2147483666"/>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3146388984" sldId="2147483667"/>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3171841454" sldId="2147483668"/>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1718958274" sldId="2147483669"/>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2202905451" sldId="2147483670"/>
          </pc:sldLayoutMkLst>
        </pc:sldLayoutChg>
        <pc:sldLayoutChg chg="del">
          <pc:chgData name="Henry ADJEI" userId="S::20050748@student.lambeth.ac.uk::25ca4c86-c903-4c7a-aae8-d6483ef67f97" providerId="AD" clId="Web-{42A21B52-D3ED-CB89-F091-B9F1992365CB}" dt="2024-11-11T20:19:13.652" v="0"/>
          <pc:sldLayoutMkLst>
            <pc:docMk/>
            <pc:sldMasterMk cId="2460954070" sldId="2147483660"/>
            <pc:sldLayoutMk cId="3479445657" sldId="2147483671"/>
          </pc:sldLayoutMkLst>
        </pc:sldLayoutChg>
      </pc:sldMasterChg>
      <pc:sldMasterChg chg="add addSldLayout">
        <pc:chgData name="Henry ADJEI" userId="S::20050748@student.lambeth.ac.uk::25ca4c86-c903-4c7a-aae8-d6483ef67f97" providerId="AD" clId="Web-{42A21B52-D3ED-CB89-F091-B9F1992365CB}" dt="2024-11-11T20:19:13.652" v="0"/>
        <pc:sldMasterMkLst>
          <pc:docMk/>
          <pc:sldMasterMk cId="180117006" sldId="2147483750"/>
        </pc:sldMasterMkLst>
        <pc:sldLayoutChg chg="add">
          <pc:chgData name="Henry ADJEI" userId="S::20050748@student.lambeth.ac.uk::25ca4c86-c903-4c7a-aae8-d6483ef67f97" providerId="AD" clId="Web-{42A21B52-D3ED-CB89-F091-B9F1992365CB}" dt="2024-11-11T20:19:13.652" v="0"/>
          <pc:sldLayoutMkLst>
            <pc:docMk/>
            <pc:sldMasterMk cId="180117006" sldId="2147483750"/>
            <pc:sldLayoutMk cId="1489728814" sldId="2147483739"/>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548121904" sldId="2147483740"/>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3559751108" sldId="2147483741"/>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4082526311" sldId="2147483742"/>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829404277" sldId="2147483743"/>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805915797" sldId="2147483744"/>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3946068078" sldId="2147483745"/>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1148180998" sldId="2147483746"/>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393626786" sldId="2147483747"/>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579001158" sldId="2147483748"/>
          </pc:sldLayoutMkLst>
        </pc:sldLayoutChg>
        <pc:sldLayoutChg chg="add">
          <pc:chgData name="Henry ADJEI" userId="S::20050748@student.lambeth.ac.uk::25ca4c86-c903-4c7a-aae8-d6483ef67f97" providerId="AD" clId="Web-{42A21B52-D3ED-CB89-F091-B9F1992365CB}" dt="2024-11-11T20:19:13.652" v="0"/>
          <pc:sldLayoutMkLst>
            <pc:docMk/>
            <pc:sldMasterMk cId="180117006" sldId="2147483750"/>
            <pc:sldLayoutMk cId="264170612" sldId="214748374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1/8/2025</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14818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1/8/2025</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829404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1/8/2025</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068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1/8/2025</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93626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1/8/2025</a:t>
            </a:fld>
            <a:endParaRPr lang="en-US"/>
          </a:p>
        </p:txBody>
      </p:sp>
    </p:spTree>
    <p:extLst>
      <p:ext uri="{BB962C8B-B14F-4D97-AF65-F5344CB8AC3E}">
        <p14:creationId xmlns:p14="http://schemas.microsoft.com/office/powerpoint/2010/main" val="579001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1/8/2025</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64170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1/8/2025</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972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1/8/2025</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80591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1/8/2025</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54812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1/8/2025</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559751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1/8/2025</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082526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1/8/2025</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1700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39"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p:cNvSpPr>
            <a:spLocks noGrp="1"/>
          </p:cNvSpPr>
          <p:nvPr>
            <p:ph type="ctrTitle"/>
          </p:nvPr>
        </p:nvSpPr>
        <p:spPr>
          <a:xfrm>
            <a:off x="228465" y="214641"/>
            <a:ext cx="5572836" cy="860317"/>
          </a:xfrm>
        </p:spPr>
        <p:txBody>
          <a:bodyPr anchor="b">
            <a:normAutofit/>
          </a:bodyPr>
          <a:lstStyle/>
          <a:p>
            <a:r>
              <a:rPr lang="en-US" sz="1800">
                <a:ea typeface="Meiryo"/>
              </a:rPr>
              <a:t>Uses and Tools/Techniques used in  Databases</a:t>
            </a:r>
            <a:endParaRPr lang="en-US" sz="1800"/>
          </a:p>
        </p:txBody>
      </p:sp>
      <p:sp>
        <p:nvSpPr>
          <p:cNvPr id="3" name="Subtitle 2"/>
          <p:cNvSpPr>
            <a:spLocks noGrp="1"/>
          </p:cNvSpPr>
          <p:nvPr>
            <p:ph type="subTitle" idx="1"/>
          </p:nvPr>
        </p:nvSpPr>
        <p:spPr>
          <a:xfrm>
            <a:off x="228809" y="1956376"/>
            <a:ext cx="6320979" cy="1303232"/>
          </a:xfrm>
        </p:spPr>
        <p:txBody>
          <a:bodyPr anchor="t">
            <a:normAutofit/>
          </a:bodyPr>
          <a:lstStyle/>
          <a:p>
            <a:r>
              <a:rPr lang="en-US">
                <a:ea typeface="Meiryo"/>
              </a:rPr>
              <a:t>Henry </a:t>
            </a:r>
            <a:r>
              <a:rPr lang="en-US" err="1">
                <a:ea typeface="Meiryo"/>
              </a:rPr>
              <a:t>Tabiri</a:t>
            </a:r>
            <a:r>
              <a:rPr lang="en-US">
                <a:ea typeface="Meiryo"/>
              </a:rPr>
              <a:t> Adjei</a:t>
            </a:r>
          </a:p>
          <a:p>
            <a:r>
              <a:rPr lang="en-US">
                <a:ea typeface="Meiryo"/>
              </a:rPr>
              <a:t>Level 2 Extended Certificate In ICT</a:t>
            </a:r>
          </a:p>
          <a:p>
            <a:endParaRPr lang="en-US"/>
          </a:p>
        </p:txBody>
      </p:sp>
      <p:sp>
        <p:nvSpPr>
          <p:cNvPr id="11" name="Freeform: Shape 10">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Triangular abstract background">
            <a:extLst>
              <a:ext uri="{FF2B5EF4-FFF2-40B4-BE49-F238E27FC236}">
                <a16:creationId xmlns:a16="http://schemas.microsoft.com/office/drawing/2014/main" id="{CE6656F9-3DB1-166F-5C93-B7A105349C47}"/>
              </a:ext>
            </a:extLst>
          </p:cNvPr>
          <p:cNvPicPr>
            <a:picLocks noChangeAspect="1"/>
          </p:cNvPicPr>
          <p:nvPr/>
        </p:nvPicPr>
        <p:blipFill>
          <a:blip r:embed="rId2"/>
          <a:srcRect l="18094" r="33272" b="-3"/>
          <a:stretch/>
        </p:blipFill>
        <p:spPr>
          <a:xfrm>
            <a:off x="6987710"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91857-4F1F-9EBC-641A-FE75C38A813F}"/>
              </a:ext>
            </a:extLst>
          </p:cNvPr>
          <p:cNvSpPr txBox="1"/>
          <p:nvPr/>
        </p:nvSpPr>
        <p:spPr>
          <a:xfrm>
            <a:off x="1298448" y="310896"/>
            <a:ext cx="9683496" cy="5909310"/>
          </a:xfrm>
          <a:prstGeom prst="rect">
            <a:avLst/>
          </a:prstGeom>
          <a:noFill/>
        </p:spPr>
        <p:txBody>
          <a:bodyPr wrap="square" rtlCol="0">
            <a:spAutoFit/>
          </a:bodyPr>
          <a:lstStyle/>
          <a:p>
            <a:r>
              <a:rPr lang="en-US" sz="1400" b="1" dirty="0"/>
              <a:t>How the tools/technique used in the doctor database improves productivity, accuracy and usability.</a:t>
            </a:r>
          </a:p>
          <a:p>
            <a:endParaRPr lang="en-US" sz="1400" dirty="0"/>
          </a:p>
          <a:p>
            <a:r>
              <a:rPr lang="en-US" sz="1400" b="1" dirty="0"/>
              <a:t>Smooth Data Entry: </a:t>
            </a:r>
            <a:r>
              <a:rPr lang="en-US" sz="1400" dirty="0"/>
              <a:t>Forms for appointment entry and patient registration make it easier to enter data quickly, such as selecting doctors and patients from drop-down menus and inputting appointment times. This frees up more time from manually entering data, thus improving overall productivity. The structured forms will, moreover, ensure coherence in the data input, avoiding any mistakes.</a:t>
            </a:r>
          </a:p>
          <a:p>
            <a:endParaRPr lang="en-US" sz="1400" dirty="0"/>
          </a:p>
          <a:p>
            <a:r>
              <a:rPr lang="en-US" sz="1400" b="1" dirty="0"/>
              <a:t>Automated Validation: </a:t>
            </a:r>
            <a:r>
              <a:rPr lang="en-US" sz="1400" dirty="0"/>
              <a:t>The Appointment Validation module is designed not to allow double booking by automatically blocking the creation of appointments for the same doctor at any given time. Besides saving time, it will not allow any conflict to arise and is hence more accurate. The validation rules ensure that DoctorID and PatientID are unique to avoid duplicate or conflicting records.</a:t>
            </a:r>
          </a:p>
          <a:p>
            <a:endParaRPr lang="en-US" sz="1400" dirty="0"/>
          </a:p>
          <a:p>
            <a:r>
              <a:rPr lang="en-US" sz="1400" b="1" dirty="0"/>
              <a:t>Explicit Relationships: </a:t>
            </a:r>
            <a:r>
              <a:rPr lang="en-US" sz="1400" dirty="0"/>
              <a:t>One-to-many, between the Doctors table and Appointments table will yield into a many kind of appointment which a single doctor will be attached to and that particular appointment for easy tracking will again be uniquely linked with only that doctor and only that patient to facilitate easy tracking. The staff retrieves and views with ease an appointments history or list of either a particular doctor or that patient.</a:t>
            </a:r>
          </a:p>
          <a:p>
            <a:endParaRPr lang="en-US" sz="1400" dirty="0"/>
          </a:p>
          <a:p>
            <a:r>
              <a:rPr lang="en-US" sz="1400" b="1" dirty="0"/>
              <a:t>Easy Data Retrieval and Reporting: </a:t>
            </a:r>
            <a:r>
              <a:rPr lang="en-US" sz="1400" dirty="0"/>
              <a:t>The system allows for the quick retrieval of data, such as the availability of doctors or patient history, saving time used by the staff. Reports generated from the database are always current and accurate; hence, the information on which scheduling or decisions are made is reliable, enhancing accuracy.</a:t>
            </a:r>
          </a:p>
          <a:p>
            <a:endParaRPr lang="en-US" sz="1400" dirty="0"/>
          </a:p>
          <a:p>
            <a:r>
              <a:rPr lang="en-US" sz="1400" b="1" dirty="0"/>
              <a:t>Consistent and Error-Free Data: </a:t>
            </a:r>
            <a:r>
              <a:rPr lang="en-US" sz="1400" dirty="0"/>
              <a:t>The system ensures that unique IDs are assigned to both doctors and patients, which helps in maintaining consistent and error-free records. It prevents any mix-up of doctor or patient data, and the correct information is always used for improving accuracy. It also reduces manual corrections, hence increasing productivity.</a:t>
            </a:r>
          </a:p>
        </p:txBody>
      </p:sp>
    </p:spTree>
    <p:extLst>
      <p:ext uri="{BB962C8B-B14F-4D97-AF65-F5344CB8AC3E}">
        <p14:creationId xmlns:p14="http://schemas.microsoft.com/office/powerpoint/2010/main" val="76936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extBox 3">
            <a:extLst>
              <a:ext uri="{FF2B5EF4-FFF2-40B4-BE49-F238E27FC236}">
                <a16:creationId xmlns:a16="http://schemas.microsoft.com/office/drawing/2014/main" id="{90CCC450-5DA9-D0DB-A559-38B7ABAC0EF8}"/>
              </a:ext>
            </a:extLst>
          </p:cNvPr>
          <p:cNvSpPr txBox="1"/>
          <p:nvPr/>
        </p:nvSpPr>
        <p:spPr>
          <a:xfrm>
            <a:off x="964983" y="442220"/>
            <a:ext cx="9497776"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Database Structure and Functions</a:t>
            </a:r>
            <a:endParaRPr lang="en-US" dirty="0"/>
          </a:p>
          <a:p>
            <a:endParaRPr lang="en-US" dirty="0">
              <a:ea typeface="Meiryo"/>
            </a:endParaRPr>
          </a:p>
          <a:p>
            <a:pPr marL="285750" indent="-285750">
              <a:buFont typeface="Arial"/>
              <a:buChar char="•"/>
            </a:pPr>
            <a:r>
              <a:rPr lang="en-US" sz="1400" dirty="0">
                <a:ea typeface="+mn-lt"/>
                <a:cs typeface="+mn-lt"/>
              </a:rPr>
              <a:t>Records: To input individual entries like a patient's details or an employee’s information.</a:t>
            </a:r>
            <a:endParaRPr lang="en-US" sz="1400" dirty="0">
              <a:ea typeface="Meiryo"/>
            </a:endParaRPr>
          </a:p>
          <a:p>
            <a:endParaRPr lang="en-US" sz="1400" dirty="0">
              <a:ea typeface="+mn-lt"/>
              <a:cs typeface="+mn-lt"/>
            </a:endParaRPr>
          </a:p>
          <a:p>
            <a:pPr marL="285750" indent="-285750">
              <a:buFont typeface="Arial"/>
              <a:buChar char="•"/>
            </a:pPr>
            <a:r>
              <a:rPr lang="en-US" sz="1400" dirty="0">
                <a:ea typeface="+mn-lt"/>
                <a:cs typeface="+mn-lt"/>
              </a:rPr>
              <a:t>Relationships: This would be used to connect data between tables like linking doctors to patients or employees to departments.</a:t>
            </a:r>
            <a:endParaRPr lang="en-US" sz="1400" dirty="0">
              <a:ea typeface="Meiryo"/>
            </a:endParaRPr>
          </a:p>
          <a:p>
            <a:endParaRPr lang="en-US" sz="1400" dirty="0">
              <a:ea typeface="+mn-lt"/>
              <a:cs typeface="+mn-lt"/>
            </a:endParaRPr>
          </a:p>
          <a:p>
            <a:pPr marL="285750" indent="-285750">
              <a:buFont typeface="Arial"/>
              <a:buChar char="•"/>
            </a:pPr>
            <a:r>
              <a:rPr lang="en-US" sz="1400" dirty="0">
                <a:ea typeface="+mn-lt"/>
                <a:cs typeface="+mn-lt"/>
              </a:rPr>
              <a:t>Forms: To Create a user interface for data entry screens for example a form to enter a new patient’s details or a form to enter all employees in a specific department.</a:t>
            </a:r>
            <a:endParaRPr lang="en-US" sz="1400" dirty="0">
              <a:ea typeface="Meiryo"/>
            </a:endParaRPr>
          </a:p>
          <a:p>
            <a:endParaRPr lang="en-US" sz="1400" dirty="0">
              <a:ea typeface="+mn-lt"/>
              <a:cs typeface="+mn-lt"/>
            </a:endParaRPr>
          </a:p>
          <a:p>
            <a:pPr marL="285750" indent="-285750">
              <a:buFont typeface="Arial"/>
              <a:buChar char="•"/>
            </a:pPr>
            <a:r>
              <a:rPr lang="en-US" sz="1400" dirty="0">
                <a:ea typeface="+mn-lt"/>
                <a:cs typeface="+mn-lt"/>
              </a:rPr>
              <a:t>Sorts: This would be used to order data and make it more meaningful for analyzation for example sorting patients by appointment date or sorting employees by their department.</a:t>
            </a:r>
          </a:p>
          <a:p>
            <a:pPr marL="285750" indent="-285750">
              <a:buFont typeface="Arial"/>
              <a:buChar char="•"/>
            </a:pPr>
            <a:endParaRPr lang="en-US" sz="1400" dirty="0">
              <a:ea typeface="+mn-lt"/>
              <a:cs typeface="+mn-lt"/>
            </a:endParaRPr>
          </a:p>
          <a:p>
            <a:pPr marL="285750" indent="-285750">
              <a:buFont typeface="Arial"/>
              <a:buChar char="•"/>
            </a:pPr>
            <a:r>
              <a:rPr lang="en-US" sz="1400" dirty="0">
                <a:ea typeface="+mn-lt"/>
                <a:cs typeface="+mn-lt"/>
              </a:rPr>
              <a:t>Queries: It helps us to retrieve specific information or data for example find all employees in a department or find all patients with the same illness.</a:t>
            </a:r>
            <a:endParaRPr lang="en-US" sz="1400" dirty="0">
              <a:ea typeface="Meiryo"/>
            </a:endParaRPr>
          </a:p>
          <a:p>
            <a:endParaRPr lang="en-US" sz="1400" dirty="0">
              <a:ea typeface="Meiryo"/>
            </a:endParaRPr>
          </a:p>
          <a:p>
            <a:br>
              <a:rPr lang="en-US" dirty="0"/>
            </a:br>
            <a:endParaRPr lang="en-US" dirty="0"/>
          </a:p>
          <a:p>
            <a:endParaRPr lang="en-US" dirty="0">
              <a:ea typeface="Meiryo"/>
            </a:endParaRPr>
          </a:p>
        </p:txBody>
      </p:sp>
    </p:spTree>
    <p:extLst>
      <p:ext uri="{BB962C8B-B14F-4D97-AF65-F5344CB8AC3E}">
        <p14:creationId xmlns:p14="http://schemas.microsoft.com/office/powerpoint/2010/main" val="3732174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6" name="Rectangle 2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C9BEA34-547B-CCD8-7AA6-A99FC185D141}"/>
              </a:ext>
            </a:extLst>
          </p:cNvPr>
          <p:cNvSpPr>
            <a:spLocks noGrp="1"/>
          </p:cNvSpPr>
          <p:nvPr>
            <p:ph type="title"/>
          </p:nvPr>
        </p:nvSpPr>
        <p:spPr>
          <a:xfrm>
            <a:off x="4933106" y="-1240"/>
            <a:ext cx="5791387" cy="571075"/>
          </a:xfrm>
        </p:spPr>
        <p:txBody>
          <a:bodyPr vert="horz" lIns="109728" tIns="109728" rIns="109728" bIns="91440" rtlCol="0" anchor="b">
            <a:normAutofit/>
          </a:bodyPr>
          <a:lstStyle/>
          <a:p>
            <a:pPr>
              <a:lnSpc>
                <a:spcPct val="120000"/>
              </a:lnSpc>
            </a:pPr>
            <a:r>
              <a:rPr lang="en-US" sz="1600" dirty="0">
                <a:solidFill>
                  <a:schemeClr val="tx1">
                    <a:lumMod val="85000"/>
                    <a:lumOff val="15000"/>
                  </a:schemeClr>
                </a:solidFill>
              </a:rPr>
              <a:t>Strengths and weaknesses of both database</a:t>
            </a:r>
            <a:endParaRPr lang="en-US" sz="1600">
              <a:solidFill>
                <a:schemeClr val="tx1">
                  <a:lumMod val="85000"/>
                  <a:lumOff val="15000"/>
                </a:schemeClr>
              </a:solidFill>
              <a:ea typeface="Meiryo"/>
            </a:endParaRPr>
          </a:p>
        </p:txBody>
      </p:sp>
      <p:sp>
        <p:nvSpPr>
          <p:cNvPr id="28" name="Freeform: Shape 27">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Graphic 6" descr="Warning">
            <a:extLst>
              <a:ext uri="{FF2B5EF4-FFF2-40B4-BE49-F238E27FC236}">
                <a16:creationId xmlns:a16="http://schemas.microsoft.com/office/drawing/2014/main" id="{4EA14071-5969-9ECC-1FEE-E52F5BCF35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571" y="1794394"/>
            <a:ext cx="3217333" cy="3217333"/>
          </a:xfrm>
          <a:prstGeom prst="rect">
            <a:avLst/>
          </a:prstGeom>
        </p:spPr>
      </p:pic>
      <p:sp>
        <p:nvSpPr>
          <p:cNvPr id="4" name="TextBox 3">
            <a:extLst>
              <a:ext uri="{FF2B5EF4-FFF2-40B4-BE49-F238E27FC236}">
                <a16:creationId xmlns:a16="http://schemas.microsoft.com/office/drawing/2014/main" id="{F1C8B01C-9B1A-5A9E-0D26-091AF7CADBE2}"/>
              </a:ext>
            </a:extLst>
          </p:cNvPr>
          <p:cNvSpPr txBox="1"/>
          <p:nvPr/>
        </p:nvSpPr>
        <p:spPr>
          <a:xfrm>
            <a:off x="5733585" y="1282389"/>
            <a:ext cx="632831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eiryo"/>
              </a:rPr>
              <a:t>Health Database strengths: </a:t>
            </a:r>
            <a:r>
              <a:rPr lang="en-US" dirty="0">
                <a:ea typeface="+mn-lt"/>
                <a:cs typeface="+mn-lt"/>
              </a:rPr>
              <a:t>ensures data security and supports quick access to medical history.</a:t>
            </a:r>
            <a:endParaRPr lang="en-US" dirty="0">
              <a:ea typeface="Meiryo"/>
            </a:endParaRPr>
          </a:p>
          <a:p>
            <a:endParaRPr lang="en-US" b="1" dirty="0">
              <a:ea typeface="+mn-lt"/>
              <a:cs typeface="+mn-lt"/>
            </a:endParaRPr>
          </a:p>
          <a:p>
            <a:r>
              <a:rPr lang="en-US" b="1" dirty="0">
                <a:ea typeface="+mn-lt"/>
                <a:cs typeface="+mn-lt"/>
              </a:rPr>
              <a:t>Health Database Weaknesses</a:t>
            </a:r>
            <a:r>
              <a:rPr lang="en-US" dirty="0">
                <a:ea typeface="+mn-lt"/>
                <a:cs typeface="+mn-lt"/>
              </a:rPr>
              <a:t>: Requires high security; complex setup.</a:t>
            </a:r>
            <a:endParaRPr lang="en-US">
              <a:ea typeface="Meiryo"/>
            </a:endParaRPr>
          </a:p>
          <a:p>
            <a:endParaRPr lang="en-US" b="1" dirty="0">
              <a:ea typeface="Meiryo"/>
            </a:endParaRPr>
          </a:p>
          <a:p>
            <a:pPr>
              <a:buFont typeface="Arial,Sans-Serif"/>
              <a:buChar char="•"/>
            </a:pPr>
            <a:endParaRPr lang="en-US" b="1" dirty="0">
              <a:ea typeface="Meiryo"/>
            </a:endParaRPr>
          </a:p>
          <a:p>
            <a:r>
              <a:rPr lang="en-US" b="1" dirty="0">
                <a:ea typeface="+mn-lt"/>
                <a:cs typeface="+mn-lt"/>
              </a:rPr>
              <a:t>Employment Database Strengths</a:t>
            </a:r>
            <a:r>
              <a:rPr lang="en-US" dirty="0">
                <a:ea typeface="+mn-lt"/>
                <a:cs typeface="+mn-lt"/>
              </a:rPr>
              <a:t>: Simplifies HR tasks; accurate payroll processing</a:t>
            </a:r>
            <a:endParaRPr lang="en-GB" dirty="0">
              <a:ea typeface="+mn-lt"/>
              <a:cs typeface="+mn-lt"/>
            </a:endParaRPr>
          </a:p>
          <a:p>
            <a:endParaRPr lang="en-US" b="1" dirty="0">
              <a:ea typeface="+mn-lt"/>
              <a:cs typeface="+mn-lt"/>
            </a:endParaRPr>
          </a:p>
          <a:p>
            <a:r>
              <a:rPr lang="en-US" b="1" dirty="0">
                <a:ea typeface="+mn-lt"/>
                <a:cs typeface="+mn-lt"/>
              </a:rPr>
              <a:t>Employment Database Weaknesses</a:t>
            </a:r>
            <a:r>
              <a:rPr lang="en-US" dirty="0">
                <a:ea typeface="+mn-lt"/>
                <a:cs typeface="+mn-lt"/>
              </a:rPr>
              <a:t>: May require frequent updates; data can become outdated.</a:t>
            </a:r>
            <a:endParaRPr lang="en-GB">
              <a:ea typeface="Meiryo"/>
            </a:endParaRPr>
          </a:p>
          <a:p>
            <a:endParaRPr lang="en-US">
              <a:ea typeface="Meiryo"/>
            </a:endParaRPr>
          </a:p>
          <a:p>
            <a:br>
              <a:rPr lang="en-US" dirty="0"/>
            </a:br>
            <a:endParaRPr lang="en-US" dirty="0">
              <a:ea typeface="Meiryo"/>
            </a:endParaRPr>
          </a:p>
        </p:txBody>
      </p:sp>
    </p:spTree>
    <p:extLst>
      <p:ext uri="{BB962C8B-B14F-4D97-AF65-F5344CB8AC3E}">
        <p14:creationId xmlns:p14="http://schemas.microsoft.com/office/powerpoint/2010/main" val="254302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DA9B8B07-8F81-49AC-8835-B96E502AE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2999910-D0DD-10DD-F0F3-972398ACF4D1}"/>
              </a:ext>
            </a:extLst>
          </p:cNvPr>
          <p:cNvSpPr>
            <a:spLocks noGrp="1"/>
          </p:cNvSpPr>
          <p:nvPr>
            <p:ph type="title"/>
          </p:nvPr>
        </p:nvSpPr>
        <p:spPr>
          <a:xfrm>
            <a:off x="6556248" y="787548"/>
            <a:ext cx="4871711" cy="1416441"/>
          </a:xfrm>
        </p:spPr>
        <p:txBody>
          <a:bodyPr anchor="b">
            <a:normAutofit/>
          </a:bodyPr>
          <a:lstStyle/>
          <a:p>
            <a:pPr>
              <a:lnSpc>
                <a:spcPct val="120000"/>
              </a:lnSpc>
            </a:pPr>
            <a:r>
              <a:rPr lang="en-US">
                <a:ea typeface="Meiryo"/>
              </a:rPr>
              <a:t>Introduction to databases</a:t>
            </a:r>
          </a:p>
        </p:txBody>
      </p:sp>
      <p:sp>
        <p:nvSpPr>
          <p:cNvPr id="55" name="Freeform: Shape 54">
            <a:extLst>
              <a:ext uri="{FF2B5EF4-FFF2-40B4-BE49-F238E27FC236}">
                <a16:creationId xmlns:a16="http://schemas.microsoft.com/office/drawing/2014/main" id="{FFCE32A8-9023-4233-8069-BD496439E4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61367" y="4198146"/>
            <a:ext cx="2792336" cy="2659854"/>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A0F97ED8-8309-4F86-B4AF-B4CE4380A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275" y="3985048"/>
            <a:ext cx="3193475" cy="2872953"/>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Shape 58">
            <a:extLst>
              <a:ext uri="{FF2B5EF4-FFF2-40B4-BE49-F238E27FC236}">
                <a16:creationId xmlns:a16="http://schemas.microsoft.com/office/drawing/2014/main" id="{79579F2F-A4FB-4FC7-879A-E4EAAD7C8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4888754" cy="4754698"/>
          </a:xfrm>
          <a:custGeom>
            <a:avLst/>
            <a:gdLst>
              <a:gd name="connsiteX0" fmla="*/ 1882710 w 4888754"/>
              <a:gd name="connsiteY0" fmla="*/ 0 h 4754698"/>
              <a:gd name="connsiteX1" fmla="*/ 3440958 w 4888754"/>
              <a:gd name="connsiteY1" fmla="*/ 0 h 4754698"/>
              <a:gd name="connsiteX2" fmla="*/ 3621403 w 4888754"/>
              <a:gd name="connsiteY2" fmla="*/ 72249 h 4754698"/>
              <a:gd name="connsiteX3" fmla="*/ 4292333 w 4888754"/>
              <a:gd name="connsiteY3" fmla="*/ 597829 h 4754698"/>
              <a:gd name="connsiteX4" fmla="*/ 4888754 w 4888754"/>
              <a:gd name="connsiteY4" fmla="*/ 2459471 h 4754698"/>
              <a:gd name="connsiteX5" fmla="*/ 4623081 w 4888754"/>
              <a:gd name="connsiteY5" fmla="*/ 3222950 h 4754698"/>
              <a:gd name="connsiteX6" fmla="*/ 3836488 w 4888754"/>
              <a:gd name="connsiteY6" fmla="*/ 3933860 h 4754698"/>
              <a:gd name="connsiteX7" fmla="*/ 3663543 w 4888754"/>
              <a:gd name="connsiteY7" fmla="*/ 4069850 h 4754698"/>
              <a:gd name="connsiteX8" fmla="*/ 2242449 w 4888754"/>
              <a:gd name="connsiteY8" fmla="*/ 4754698 h 4754698"/>
              <a:gd name="connsiteX9" fmla="*/ 370446 w 4888754"/>
              <a:gd name="connsiteY9" fmla="*/ 3641499 h 4754698"/>
              <a:gd name="connsiteX10" fmla="*/ 170945 w 4888754"/>
              <a:gd name="connsiteY10" fmla="*/ 3356711 h 4754698"/>
              <a:gd name="connsiteX11" fmla="*/ 77151 w 4888754"/>
              <a:gd name="connsiteY11" fmla="*/ 3224886 h 4754698"/>
              <a:gd name="connsiteX12" fmla="*/ 0 w 4888754"/>
              <a:gd name="connsiteY12" fmla="*/ 3111593 h 4754698"/>
              <a:gd name="connsiteX13" fmla="*/ 0 w 4888754"/>
              <a:gd name="connsiteY13" fmla="*/ 1525442 h 4754698"/>
              <a:gd name="connsiteX14" fmla="*/ 14241 w 4888754"/>
              <a:gd name="connsiteY14" fmla="*/ 1493178 h 4754698"/>
              <a:gd name="connsiteX15" fmla="*/ 673980 w 4888754"/>
              <a:gd name="connsiteY15" fmla="*/ 662872 h 4754698"/>
              <a:gd name="connsiteX16" fmla="*/ 1627813 w 4888754"/>
              <a:gd name="connsiteY16" fmla="*/ 87060 h 475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54698">
                <a:moveTo>
                  <a:pt x="1882710" y="0"/>
                </a:moveTo>
                <a:lnTo>
                  <a:pt x="3440958" y="0"/>
                </a:lnTo>
                <a:lnTo>
                  <a:pt x="3621403" y="72249"/>
                </a:lnTo>
                <a:cubicBezTo>
                  <a:pt x="3878407" y="193425"/>
                  <a:pt x="4104136" y="370289"/>
                  <a:pt x="4292333" y="597829"/>
                </a:cubicBezTo>
                <a:cubicBezTo>
                  <a:pt x="4676963" y="1063043"/>
                  <a:pt x="4888754" y="1724169"/>
                  <a:pt x="4888754" y="2459471"/>
                </a:cubicBezTo>
                <a:cubicBezTo>
                  <a:pt x="4888754" y="2752835"/>
                  <a:pt x="4806780" y="2988283"/>
                  <a:pt x="4623081" y="3222950"/>
                </a:cubicBezTo>
                <a:cubicBezTo>
                  <a:pt x="4430933" y="3468423"/>
                  <a:pt x="4142214" y="3694515"/>
                  <a:pt x="3836488" y="3933860"/>
                </a:cubicBezTo>
                <a:cubicBezTo>
                  <a:pt x="3780082" y="3977965"/>
                  <a:pt x="3721812" y="4023630"/>
                  <a:pt x="3663543" y="4069850"/>
                </a:cubicBezTo>
                <a:cubicBezTo>
                  <a:pt x="3141962" y="4483500"/>
                  <a:pt x="2761284" y="4754698"/>
                  <a:pt x="2242449" y="4754698"/>
                </a:cubicBezTo>
                <a:cubicBezTo>
                  <a:pt x="1451903" y="4754698"/>
                  <a:pt x="892027" y="4421796"/>
                  <a:pt x="370446" y="3641499"/>
                </a:cubicBezTo>
                <a:cubicBezTo>
                  <a:pt x="302191" y="3539368"/>
                  <a:pt x="235470" y="3446482"/>
                  <a:pt x="170945" y="3356711"/>
                </a:cubicBezTo>
                <a:cubicBezTo>
                  <a:pt x="137517" y="3310184"/>
                  <a:pt x="106259" y="3266449"/>
                  <a:pt x="77151" y="3224886"/>
                </a:cubicBezTo>
                <a:lnTo>
                  <a:pt x="0" y="3111593"/>
                </a:lnTo>
                <a:lnTo>
                  <a:pt x="0" y="1525442"/>
                </a:lnTo>
                <a:lnTo>
                  <a:pt x="14241" y="1493178"/>
                </a:lnTo>
                <a:cubicBezTo>
                  <a:pt x="169519" y="1187896"/>
                  <a:pt x="391516" y="908457"/>
                  <a:pt x="673980" y="662872"/>
                </a:cubicBezTo>
                <a:cubicBezTo>
                  <a:pt x="951614" y="421410"/>
                  <a:pt x="1281372" y="222271"/>
                  <a:pt x="1627813" y="8706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519666C0-D5A3-44A4-B225-389ABCB92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5104070" cy="4929100"/>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network of silver objects with blue lines&#10;&#10;Description automatically generated">
            <a:extLst>
              <a:ext uri="{FF2B5EF4-FFF2-40B4-BE49-F238E27FC236}">
                <a16:creationId xmlns:a16="http://schemas.microsoft.com/office/drawing/2014/main" id="{5223695D-63F3-4A6E-593B-E1C0346692A8}"/>
              </a:ext>
            </a:extLst>
          </p:cNvPr>
          <p:cNvPicPr>
            <a:picLocks noChangeAspect="1"/>
          </p:cNvPicPr>
          <p:nvPr/>
        </p:nvPicPr>
        <p:blipFill>
          <a:blip r:embed="rId2"/>
          <a:stretch>
            <a:fillRect/>
          </a:stretch>
        </p:blipFill>
        <p:spPr>
          <a:xfrm>
            <a:off x="747923" y="1016001"/>
            <a:ext cx="3217333" cy="2412999"/>
          </a:xfrm>
          <a:prstGeom prst="rect">
            <a:avLst/>
          </a:prstGeom>
        </p:spPr>
      </p:pic>
      <p:sp>
        <p:nvSpPr>
          <p:cNvPr id="63" name="Freeform: Shape 62">
            <a:extLst>
              <a:ext uri="{FF2B5EF4-FFF2-40B4-BE49-F238E27FC236}">
                <a16:creationId xmlns:a16="http://schemas.microsoft.com/office/drawing/2014/main" id="{415E655C-898A-48D1-A2C9-53B3FCA9A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9928" y="4094328"/>
            <a:ext cx="2982935" cy="276367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Database">
            <a:extLst>
              <a:ext uri="{FF2B5EF4-FFF2-40B4-BE49-F238E27FC236}">
                <a16:creationId xmlns:a16="http://schemas.microsoft.com/office/drawing/2014/main" id="{E74F9062-B3C1-9154-FD09-515D5CC2E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1482" y="4635281"/>
            <a:ext cx="1785583" cy="1785583"/>
          </a:xfrm>
          <a:prstGeom prst="rect">
            <a:avLst/>
          </a:prstGeom>
        </p:spPr>
      </p:pic>
      <p:sp>
        <p:nvSpPr>
          <p:cNvPr id="3" name="Content Placeholder 2">
            <a:extLst>
              <a:ext uri="{FF2B5EF4-FFF2-40B4-BE49-F238E27FC236}">
                <a16:creationId xmlns:a16="http://schemas.microsoft.com/office/drawing/2014/main" id="{8DFF3C88-61CB-CDA0-AF7A-E60DB38923C2}"/>
              </a:ext>
            </a:extLst>
          </p:cNvPr>
          <p:cNvSpPr>
            <a:spLocks noGrp="1"/>
          </p:cNvSpPr>
          <p:nvPr>
            <p:ph idx="1"/>
          </p:nvPr>
        </p:nvSpPr>
        <p:spPr>
          <a:xfrm>
            <a:off x="5816727" y="2425148"/>
            <a:ext cx="6188714" cy="3912590"/>
          </a:xfrm>
        </p:spPr>
        <p:txBody>
          <a:bodyPr vert="horz" lIns="109728" tIns="109728" rIns="109728" bIns="91440" rtlCol="0" anchor="t">
            <a:normAutofit fontScale="92500" lnSpcReduction="10000"/>
          </a:bodyPr>
          <a:lstStyle/>
          <a:p>
            <a:pPr>
              <a:lnSpc>
                <a:spcPct val="130000"/>
              </a:lnSpc>
            </a:pPr>
            <a:r>
              <a:rPr lang="en-US" sz="1600" b="1" dirty="0">
                <a:ea typeface="Meiryo"/>
              </a:rPr>
              <a:t>What is a Database.</a:t>
            </a:r>
          </a:p>
          <a:p>
            <a:pPr>
              <a:lnSpc>
                <a:spcPct val="130000"/>
              </a:lnSpc>
            </a:pPr>
            <a:r>
              <a:rPr lang="en-US" sz="1600" dirty="0">
                <a:ea typeface="Meiryo"/>
              </a:rPr>
              <a:t>A database is </a:t>
            </a:r>
            <a:r>
              <a:rPr lang="en-US" sz="1600" dirty="0">
                <a:ea typeface="+mn-lt"/>
                <a:cs typeface="+mn-lt"/>
              </a:rPr>
              <a:t>an organized collection of structured information or data, this data can be stored and manipulated at any point in time.</a:t>
            </a:r>
          </a:p>
          <a:p>
            <a:pPr>
              <a:lnSpc>
                <a:spcPct val="130000"/>
              </a:lnSpc>
            </a:pPr>
            <a:r>
              <a:rPr lang="en-US" sz="1600" b="1" dirty="0">
                <a:ea typeface="+mn-lt"/>
                <a:cs typeface="+mn-lt"/>
              </a:rPr>
              <a:t>Why do we use Database?</a:t>
            </a:r>
          </a:p>
          <a:p>
            <a:pPr marL="285750" indent="-285750">
              <a:lnSpc>
                <a:spcPct val="130000"/>
              </a:lnSpc>
              <a:buFont typeface="Arial" panose="020B0503020204020204" pitchFamily="34" charset="0"/>
              <a:buChar char="•"/>
            </a:pPr>
            <a:r>
              <a:rPr lang="en-US" sz="1600" dirty="0">
                <a:ea typeface="+mn-lt"/>
                <a:cs typeface="+mn-lt"/>
              </a:rPr>
              <a:t>We use Database to manage large amounts of Data.</a:t>
            </a:r>
          </a:p>
          <a:p>
            <a:pPr marL="285750" indent="-285750">
              <a:lnSpc>
                <a:spcPct val="130000"/>
              </a:lnSpc>
              <a:buFont typeface="Arial" panose="020B0503020204020204" pitchFamily="34" charset="0"/>
              <a:buChar char="•"/>
            </a:pPr>
            <a:r>
              <a:rPr lang="en-US" sz="1600" dirty="0">
                <a:ea typeface="+mn-lt"/>
                <a:cs typeface="+mn-lt"/>
              </a:rPr>
              <a:t>To Build an organized structure which improves productivity.</a:t>
            </a:r>
          </a:p>
          <a:p>
            <a:pPr marL="285750" indent="-285750">
              <a:lnSpc>
                <a:spcPct val="130000"/>
              </a:lnSpc>
              <a:buFont typeface="Arial" panose="020B0503020204020204" pitchFamily="34" charset="0"/>
              <a:buChar char="•"/>
            </a:pPr>
            <a:r>
              <a:rPr lang="en-US" sz="1600" dirty="0">
                <a:ea typeface="+mn-lt"/>
                <a:cs typeface="+mn-lt"/>
              </a:rPr>
              <a:t>To keep information safe</a:t>
            </a:r>
          </a:p>
          <a:p>
            <a:pPr marL="285750" indent="-285750">
              <a:lnSpc>
                <a:spcPct val="130000"/>
              </a:lnSpc>
              <a:buFont typeface="Arial" panose="020B0503020204020204" pitchFamily="34" charset="0"/>
              <a:buChar char="•"/>
            </a:pPr>
            <a:r>
              <a:rPr lang="en-US" sz="1600" dirty="0">
                <a:ea typeface="+mn-lt"/>
                <a:cs typeface="+mn-lt"/>
              </a:rPr>
              <a:t>Database helps people to work collaboratively </a:t>
            </a:r>
          </a:p>
          <a:p>
            <a:pPr marL="285750" indent="-285750">
              <a:lnSpc>
                <a:spcPct val="130000"/>
              </a:lnSpc>
              <a:buFont typeface="Arial" panose="020B0503020204020204" pitchFamily="34" charset="0"/>
              <a:buChar char="•"/>
            </a:pPr>
            <a:endParaRPr lang="en-US" sz="1600" dirty="0">
              <a:ea typeface="+mn-lt"/>
              <a:cs typeface="+mn-lt"/>
            </a:endParaRPr>
          </a:p>
          <a:p>
            <a:pPr>
              <a:lnSpc>
                <a:spcPct val="130000"/>
              </a:lnSpc>
            </a:pPr>
            <a:endParaRPr lang="en-US" sz="1100" dirty="0">
              <a:ea typeface="+mn-lt"/>
              <a:cs typeface="+mn-lt"/>
            </a:endParaRPr>
          </a:p>
          <a:p>
            <a:pPr>
              <a:lnSpc>
                <a:spcPct val="130000"/>
              </a:lnSpc>
            </a:pPr>
            <a:endParaRPr lang="en-US" sz="1100" dirty="0">
              <a:ea typeface="+mn-lt"/>
              <a:cs typeface="+mn-lt"/>
            </a:endParaRPr>
          </a:p>
        </p:txBody>
      </p:sp>
    </p:spTree>
    <p:extLst>
      <p:ext uri="{BB962C8B-B14F-4D97-AF65-F5344CB8AC3E}">
        <p14:creationId xmlns:p14="http://schemas.microsoft.com/office/powerpoint/2010/main" val="261298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D825022-65C6-9A10-5CA7-8BF1AFC959C9}"/>
              </a:ext>
            </a:extLst>
          </p:cNvPr>
          <p:cNvSpPr>
            <a:spLocks noGrp="1"/>
          </p:cNvSpPr>
          <p:nvPr>
            <p:ph type="title"/>
          </p:nvPr>
        </p:nvSpPr>
        <p:spPr>
          <a:xfrm>
            <a:off x="992518" y="185056"/>
            <a:ext cx="4570878" cy="820058"/>
          </a:xfrm>
        </p:spPr>
        <p:txBody>
          <a:bodyPr anchor="b">
            <a:normAutofit/>
          </a:bodyPr>
          <a:lstStyle/>
          <a:p>
            <a:r>
              <a:rPr lang="en-US" dirty="0">
                <a:ea typeface="Meiryo"/>
              </a:rPr>
              <a:t>Types of Database</a:t>
            </a:r>
            <a:endParaRPr lang="en-US" dirty="0"/>
          </a:p>
        </p:txBody>
      </p:sp>
      <p:sp>
        <p:nvSpPr>
          <p:cNvPr id="3" name="Content Placeholder 2">
            <a:extLst>
              <a:ext uri="{FF2B5EF4-FFF2-40B4-BE49-F238E27FC236}">
                <a16:creationId xmlns:a16="http://schemas.microsoft.com/office/drawing/2014/main" id="{05A5EC1A-8C26-1CBC-5317-DEC85FAF8627}"/>
              </a:ext>
            </a:extLst>
          </p:cNvPr>
          <p:cNvSpPr>
            <a:spLocks noGrp="1"/>
          </p:cNvSpPr>
          <p:nvPr>
            <p:ph idx="1"/>
          </p:nvPr>
        </p:nvSpPr>
        <p:spPr>
          <a:xfrm>
            <a:off x="459118" y="1093788"/>
            <a:ext cx="5368525" cy="3651250"/>
          </a:xfrm>
        </p:spPr>
        <p:txBody>
          <a:bodyPr vert="horz" lIns="109728" tIns="109728" rIns="109728" bIns="91440" rtlCol="0">
            <a:normAutofit/>
          </a:bodyPr>
          <a:lstStyle/>
          <a:p>
            <a:pPr>
              <a:lnSpc>
                <a:spcPct val="130000"/>
              </a:lnSpc>
            </a:pPr>
            <a:r>
              <a:rPr lang="en-US" sz="1500" b="1" dirty="0">
                <a:ea typeface="Meiryo"/>
              </a:rPr>
              <a:t>Relational databases.</a:t>
            </a:r>
          </a:p>
          <a:p>
            <a:pPr>
              <a:lnSpc>
                <a:spcPct val="130000"/>
              </a:lnSpc>
            </a:pPr>
            <a:r>
              <a:rPr lang="en-US" sz="1500" dirty="0">
                <a:ea typeface="Meiryo"/>
              </a:rPr>
              <a:t>A relational database organises data in tables, rows and columns and establish relationships between them.</a:t>
            </a:r>
          </a:p>
          <a:p>
            <a:pPr>
              <a:lnSpc>
                <a:spcPct val="130000"/>
              </a:lnSpc>
            </a:pPr>
            <a:r>
              <a:rPr lang="en-US" sz="1500" b="1" dirty="0">
                <a:ea typeface="Meiryo"/>
              </a:rPr>
              <a:t>Cloud database</a:t>
            </a:r>
            <a:endParaRPr lang="en-US" sz="1500" dirty="0"/>
          </a:p>
          <a:p>
            <a:pPr>
              <a:lnSpc>
                <a:spcPct val="130000"/>
              </a:lnSpc>
            </a:pPr>
            <a:r>
              <a:rPr lang="en-US" sz="1500" dirty="0">
                <a:ea typeface="Meiryo"/>
              </a:rPr>
              <a:t>A cloud database is a type of database that runs on a cloud computing platform. It allows users to access, manage, and store data to store data leveraging the flexibility and availabity of cloud recourses.</a:t>
            </a:r>
            <a:endParaRPr lang="en-US" sz="1500" dirty="0"/>
          </a:p>
        </p:txBody>
      </p:sp>
      <p:sp>
        <p:nvSpPr>
          <p:cNvPr id="58" name="Freeform: Shape 5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73906" y="0"/>
            <a:ext cx="5118093"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Shape 59">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2860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2142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BBBCD21B-D601-3CAF-AF36-5502A5711EBF}"/>
              </a:ext>
            </a:extLst>
          </p:cNvPr>
          <p:cNvPicPr>
            <a:picLocks noChangeAspect="1"/>
          </p:cNvPicPr>
          <p:nvPr/>
        </p:nvPicPr>
        <p:blipFill>
          <a:blip r:embed="rId2"/>
          <a:srcRect l="3478" t="18261" r="2449" b="4"/>
          <a:stretch/>
        </p:blipFill>
        <p:spPr>
          <a:xfrm>
            <a:off x="7161238" y="185056"/>
            <a:ext cx="4898203" cy="3138788"/>
          </a:xfrm>
          <a:custGeom>
            <a:avLst/>
            <a:gdLst/>
            <a:ahLst/>
            <a:cxnLst/>
            <a:rect l="l" t="t" r="r" b="b"/>
            <a:pathLst>
              <a:path w="4898203" h="3470148">
                <a:moveTo>
                  <a:pt x="1619455" y="0"/>
                </a:moveTo>
                <a:lnTo>
                  <a:pt x="2712688" y="0"/>
                </a:lnTo>
                <a:lnTo>
                  <a:pt x="3492854" y="0"/>
                </a:lnTo>
                <a:lnTo>
                  <a:pt x="4540916" y="0"/>
                </a:lnTo>
                <a:lnTo>
                  <a:pt x="4707219" y="0"/>
                </a:lnTo>
                <a:lnTo>
                  <a:pt x="4898203" y="0"/>
                </a:lnTo>
                <a:lnTo>
                  <a:pt x="4898203" y="3470148"/>
                </a:lnTo>
                <a:lnTo>
                  <a:pt x="0" y="3470148"/>
                </a:lnTo>
                <a:lnTo>
                  <a:pt x="3126" y="3337395"/>
                </a:lnTo>
                <a:cubicBezTo>
                  <a:pt x="69921" y="1928213"/>
                  <a:pt x="634366" y="708413"/>
                  <a:pt x="1597331" y="14997"/>
                </a:cubicBezTo>
                <a:close/>
              </a:path>
            </a:pathLst>
          </a:custGeom>
        </p:spPr>
      </p:pic>
      <p:pic>
        <p:nvPicPr>
          <p:cNvPr id="5" name="Picture 4">
            <a:extLst>
              <a:ext uri="{FF2B5EF4-FFF2-40B4-BE49-F238E27FC236}">
                <a16:creationId xmlns:a16="http://schemas.microsoft.com/office/drawing/2014/main" id="{EEE4565C-A1AB-4068-F08F-2D52016645F2}"/>
              </a:ext>
            </a:extLst>
          </p:cNvPr>
          <p:cNvPicPr>
            <a:picLocks noChangeAspect="1"/>
          </p:cNvPicPr>
          <p:nvPr/>
        </p:nvPicPr>
        <p:blipFill>
          <a:blip r:embed="rId3"/>
          <a:srcRect l="768" r="795" b="1"/>
          <a:stretch/>
        </p:blipFill>
        <p:spPr>
          <a:xfrm>
            <a:off x="7161238" y="3446688"/>
            <a:ext cx="5030763" cy="3411312"/>
          </a:xfrm>
          <a:custGeom>
            <a:avLst/>
            <a:gdLst/>
            <a:ahLst/>
            <a:cxnLst/>
            <a:rect l="l" t="t" r="r" b="b"/>
            <a:pathLst>
              <a:path w="4901771" h="3305556">
                <a:moveTo>
                  <a:pt x="1630" y="0"/>
                </a:moveTo>
                <a:lnTo>
                  <a:pt x="4901771" y="0"/>
                </a:lnTo>
                <a:lnTo>
                  <a:pt x="4901771" y="3305556"/>
                </a:lnTo>
                <a:lnTo>
                  <a:pt x="4710787" y="3305556"/>
                </a:lnTo>
                <a:lnTo>
                  <a:pt x="4544484" y="3305556"/>
                </a:lnTo>
                <a:lnTo>
                  <a:pt x="3496422" y="3305556"/>
                </a:lnTo>
                <a:lnTo>
                  <a:pt x="2716256" y="3305556"/>
                </a:lnTo>
                <a:lnTo>
                  <a:pt x="2502754" y="3305556"/>
                </a:lnTo>
                <a:lnTo>
                  <a:pt x="2390998" y="3228155"/>
                </a:lnTo>
                <a:cubicBezTo>
                  <a:pt x="2217180" y="3100664"/>
                  <a:pt x="2046553" y="2962953"/>
                  <a:pt x="1874350" y="2822370"/>
                </a:cubicBezTo>
                <a:cubicBezTo>
                  <a:pt x="928725" y="2050395"/>
                  <a:pt x="0" y="1416687"/>
                  <a:pt x="0" y="69212"/>
                </a:cubicBezTo>
                <a:close/>
              </a:path>
            </a:pathLst>
          </a:custGeom>
        </p:spPr>
      </p:pic>
    </p:spTree>
    <p:extLst>
      <p:ext uri="{BB962C8B-B14F-4D97-AF65-F5344CB8AC3E}">
        <p14:creationId xmlns:p14="http://schemas.microsoft.com/office/powerpoint/2010/main" val="2678142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0BFC9-394A-51EC-DDDD-FFDDB6E018BA}"/>
              </a:ext>
            </a:extLst>
          </p:cNvPr>
          <p:cNvSpPr txBox="1"/>
          <p:nvPr/>
        </p:nvSpPr>
        <p:spPr>
          <a:xfrm>
            <a:off x="3160986" y="22491"/>
            <a:ext cx="4824248" cy="369332"/>
          </a:xfrm>
          <a:prstGeom prst="rect">
            <a:avLst/>
          </a:prstGeom>
          <a:noFill/>
        </p:spPr>
        <p:txBody>
          <a:bodyPr wrap="square" rtlCol="0">
            <a:spAutoFit/>
          </a:bodyPr>
          <a:lstStyle/>
          <a:p>
            <a:r>
              <a:rPr lang="en-GB" b="1" dirty="0"/>
              <a:t>Strengths and Weaknesses</a:t>
            </a:r>
          </a:p>
        </p:txBody>
      </p:sp>
      <p:sp>
        <p:nvSpPr>
          <p:cNvPr id="4" name="TextBox 3">
            <a:extLst>
              <a:ext uri="{FF2B5EF4-FFF2-40B4-BE49-F238E27FC236}">
                <a16:creationId xmlns:a16="http://schemas.microsoft.com/office/drawing/2014/main" id="{EB39B270-3D2C-A6CB-F7F7-DE28C87287EE}"/>
              </a:ext>
            </a:extLst>
          </p:cNvPr>
          <p:cNvSpPr txBox="1"/>
          <p:nvPr/>
        </p:nvSpPr>
        <p:spPr>
          <a:xfrm>
            <a:off x="718863" y="1160318"/>
            <a:ext cx="5509112" cy="4801314"/>
          </a:xfrm>
          <a:prstGeom prst="rect">
            <a:avLst/>
          </a:prstGeom>
          <a:noFill/>
        </p:spPr>
        <p:txBody>
          <a:bodyPr wrap="square" rtlCol="0">
            <a:spAutoFit/>
          </a:bodyPr>
          <a:lstStyle/>
          <a:p>
            <a:r>
              <a:rPr lang="en-US" sz="1800" b="1" dirty="0">
                <a:ea typeface="Meiryo"/>
              </a:rPr>
              <a:t>Relational databases.</a:t>
            </a:r>
          </a:p>
          <a:p>
            <a:endParaRPr lang="en-US" dirty="0">
              <a:ea typeface="Meiryo"/>
            </a:endParaRPr>
          </a:p>
          <a:p>
            <a:r>
              <a:rPr lang="en-US" b="1" dirty="0">
                <a:ea typeface="Meiryo"/>
              </a:rPr>
              <a:t>Strengths</a:t>
            </a:r>
            <a:r>
              <a:rPr lang="en-US" dirty="0">
                <a:ea typeface="Meiryo"/>
              </a:rPr>
              <a:t>:</a:t>
            </a:r>
          </a:p>
          <a:p>
            <a:pPr marL="285750" indent="-285750">
              <a:buFont typeface="Arial" panose="020B0604020202020204" pitchFamily="34" charset="0"/>
              <a:buChar char="•"/>
            </a:pPr>
            <a:r>
              <a:rPr lang="en-US" dirty="0">
                <a:ea typeface="Meiryo"/>
              </a:rPr>
              <a:t>It has a good data integrity ensuring the data accuracy through relationships.</a:t>
            </a:r>
          </a:p>
          <a:p>
            <a:pPr marL="285750" indent="-285750">
              <a:buFont typeface="Arial" panose="020B0604020202020204" pitchFamily="34" charset="0"/>
              <a:buChar char="•"/>
            </a:pPr>
            <a:r>
              <a:rPr lang="en-US" dirty="0">
                <a:ea typeface="Meiryo"/>
              </a:rPr>
              <a:t>Due to it scalability it can handle large amounts of data.</a:t>
            </a:r>
          </a:p>
          <a:p>
            <a:pPr marL="285750" indent="-285750">
              <a:buFont typeface="Arial" panose="020B0604020202020204" pitchFamily="34" charset="0"/>
              <a:buChar char="•"/>
            </a:pPr>
            <a:r>
              <a:rPr lang="en-US" dirty="0">
                <a:ea typeface="Meiryo"/>
              </a:rPr>
              <a:t>It also has a strong security features.</a:t>
            </a:r>
          </a:p>
          <a:p>
            <a:endParaRPr lang="en-US" dirty="0">
              <a:ea typeface="Meiryo"/>
            </a:endParaRPr>
          </a:p>
          <a:p>
            <a:r>
              <a:rPr lang="en-US" b="1" dirty="0">
                <a:ea typeface="Meiryo"/>
              </a:rPr>
              <a:t>Weaknesses:</a:t>
            </a:r>
          </a:p>
          <a:p>
            <a:pPr marL="285750" indent="-285750">
              <a:buFont typeface="Arial" panose="020B0604020202020204" pitchFamily="34" charset="0"/>
              <a:buChar char="•"/>
            </a:pPr>
            <a:r>
              <a:rPr lang="en-US" dirty="0">
                <a:ea typeface="Meiryo"/>
              </a:rPr>
              <a:t>It has complex setup and management. Therefore, it requires careful scheme of design and management</a:t>
            </a:r>
          </a:p>
          <a:p>
            <a:pPr marL="285750" indent="-285750">
              <a:buFont typeface="Arial" panose="020B0604020202020204" pitchFamily="34" charset="0"/>
              <a:buChar char="•"/>
            </a:pPr>
            <a:r>
              <a:rPr lang="en-US" dirty="0">
                <a:ea typeface="Meiryo"/>
              </a:rPr>
              <a:t>It is also resource intensive requiring high memory and storage requirements</a:t>
            </a:r>
          </a:p>
          <a:p>
            <a:endParaRPr lang="en-US" sz="1800" dirty="0">
              <a:ea typeface="Meiryo"/>
            </a:endParaRPr>
          </a:p>
          <a:p>
            <a:endParaRPr lang="en-GB" dirty="0"/>
          </a:p>
        </p:txBody>
      </p:sp>
      <p:sp>
        <p:nvSpPr>
          <p:cNvPr id="7" name="TextBox 6">
            <a:extLst>
              <a:ext uri="{FF2B5EF4-FFF2-40B4-BE49-F238E27FC236}">
                <a16:creationId xmlns:a16="http://schemas.microsoft.com/office/drawing/2014/main" id="{C1843B92-4398-B965-4FA5-1F1CCEFF8FCF}"/>
              </a:ext>
            </a:extLst>
          </p:cNvPr>
          <p:cNvSpPr txBox="1"/>
          <p:nvPr/>
        </p:nvSpPr>
        <p:spPr>
          <a:xfrm>
            <a:off x="6777873" y="1028343"/>
            <a:ext cx="5015060" cy="5909310"/>
          </a:xfrm>
          <a:prstGeom prst="rect">
            <a:avLst/>
          </a:prstGeom>
          <a:noFill/>
        </p:spPr>
        <p:txBody>
          <a:bodyPr wrap="square" lIns="91440" tIns="45720" rIns="91440" bIns="45720" rtlCol="0" anchor="t">
            <a:spAutoFit/>
          </a:bodyPr>
          <a:lstStyle/>
          <a:p>
            <a:r>
              <a:rPr lang="en-GB" b="1" dirty="0"/>
              <a:t>Cloud Database</a:t>
            </a:r>
            <a:br>
              <a:rPr lang="en-GB" b="1" dirty="0"/>
            </a:br>
            <a:r>
              <a:rPr lang="en-GB" b="1" dirty="0"/>
              <a:t>Strengths: </a:t>
            </a:r>
            <a:r>
              <a:rPr lang="en-GB" dirty="0"/>
              <a:t>It is easy scalability and flexibility which makes it easier to scale up or down depending on the demand</a:t>
            </a:r>
            <a:endParaRPr lang="en-GB">
              <a:ea typeface="Meiryo"/>
            </a:endParaRP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Due to its automated data backups and recovery, it makes it safe in case of any data lose.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 can be accessed anywhere remotely, which makes it ideal for distributed teams.</a:t>
            </a:r>
          </a:p>
          <a:p>
            <a:pPr marL="285750" indent="-285750">
              <a:buFont typeface="Arial" panose="020B0604020202020204" pitchFamily="34" charset="0"/>
              <a:buChar char="•"/>
            </a:pPr>
            <a:endParaRPr lang="en-GB" dirty="0"/>
          </a:p>
          <a:p>
            <a:r>
              <a:rPr lang="en-GB" b="1" dirty="0"/>
              <a:t>Weaknesses:</a:t>
            </a:r>
          </a:p>
          <a:p>
            <a:pPr marL="285750" indent="-285750">
              <a:buFont typeface="Arial" panose="020B0604020202020204" pitchFamily="34" charset="0"/>
              <a:buChar char="•"/>
            </a:pPr>
            <a:r>
              <a:rPr lang="en-GB" dirty="0"/>
              <a:t>High security risks if not configured securely.</a:t>
            </a:r>
          </a:p>
          <a:p>
            <a:pPr marL="285750" indent="-285750">
              <a:buFont typeface="Arial" panose="020B0604020202020204" pitchFamily="34" charset="0"/>
              <a:buChar char="•"/>
            </a:pPr>
            <a:r>
              <a:rPr lang="en-GB" dirty="0"/>
              <a:t>It may have limited control since they are managed by a third-party cloud services providers.</a:t>
            </a:r>
          </a:p>
          <a:p>
            <a:endParaRPr lang="en-GB" dirty="0"/>
          </a:p>
          <a:p>
            <a:endParaRPr lang="en-GB" b="1" dirty="0"/>
          </a:p>
        </p:txBody>
      </p:sp>
    </p:spTree>
    <p:extLst>
      <p:ext uri="{BB962C8B-B14F-4D97-AF65-F5344CB8AC3E}">
        <p14:creationId xmlns:p14="http://schemas.microsoft.com/office/powerpoint/2010/main" val="2687317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27B63B-1AC8-8378-9B20-E70502A7A3C1}"/>
              </a:ext>
            </a:extLst>
          </p:cNvPr>
          <p:cNvSpPr txBox="1"/>
          <p:nvPr/>
        </p:nvSpPr>
        <p:spPr>
          <a:xfrm>
            <a:off x="3018146" y="608070"/>
            <a:ext cx="6463717" cy="369332"/>
          </a:xfrm>
          <a:prstGeom prst="rect">
            <a:avLst/>
          </a:prstGeom>
          <a:noFill/>
        </p:spPr>
        <p:txBody>
          <a:bodyPr wrap="square" rtlCol="0">
            <a:spAutoFit/>
          </a:bodyPr>
          <a:lstStyle/>
          <a:p>
            <a:r>
              <a:rPr lang="en-GB" b="1" dirty="0"/>
              <a:t>Example of Database Selected.</a:t>
            </a:r>
          </a:p>
        </p:txBody>
      </p:sp>
      <p:sp>
        <p:nvSpPr>
          <p:cNvPr id="3" name="TextBox 2">
            <a:extLst>
              <a:ext uri="{FF2B5EF4-FFF2-40B4-BE49-F238E27FC236}">
                <a16:creationId xmlns:a16="http://schemas.microsoft.com/office/drawing/2014/main" id="{112DCB42-D515-AF2E-2A0B-B57D7A484C39}"/>
              </a:ext>
            </a:extLst>
          </p:cNvPr>
          <p:cNvSpPr txBox="1"/>
          <p:nvPr/>
        </p:nvSpPr>
        <p:spPr>
          <a:xfrm>
            <a:off x="657188" y="1245123"/>
            <a:ext cx="11185634" cy="3970318"/>
          </a:xfrm>
          <a:prstGeom prst="rect">
            <a:avLst/>
          </a:prstGeom>
          <a:noFill/>
        </p:spPr>
        <p:txBody>
          <a:bodyPr wrap="square" rtlCol="0">
            <a:spAutoFit/>
          </a:bodyPr>
          <a:lstStyle/>
          <a:p>
            <a:pPr marL="342900" indent="-342900">
              <a:buAutoNum type="arabicPeriod"/>
            </a:pPr>
            <a:r>
              <a:rPr lang="en-GB" b="1" dirty="0"/>
              <a:t>Health Database</a:t>
            </a:r>
          </a:p>
          <a:p>
            <a:endParaRPr lang="en-US" b="1" dirty="0"/>
          </a:p>
          <a:p>
            <a:r>
              <a:rPr lang="en-US" b="1" dirty="0"/>
              <a:t>Purpose of the Health Database:</a:t>
            </a:r>
          </a:p>
          <a:p>
            <a:r>
              <a:rPr lang="en-US" dirty="0"/>
              <a:t>The main purpose of a Health Database, such as for a Doctor's Appointment System, is the storage and management of data about doctors, patients, and appointments. It enhances the efficiency in managing schedules and reduces the chances of human error, hence making it rather easy for the staff to access and make changes to appointments. Here's how this works:</a:t>
            </a:r>
          </a:p>
          <a:p>
            <a:endParaRPr lang="en-US" dirty="0"/>
          </a:p>
          <a:p>
            <a:pPr marL="285750" indent="-285750">
              <a:buFont typeface="Arial" panose="020B0604020202020204" pitchFamily="34" charset="0"/>
              <a:buChar char="•"/>
            </a:pPr>
            <a:r>
              <a:rPr lang="en-US" dirty="0"/>
              <a:t>Managing Doctor Schedules: The system keeps a record of each doctor's available time and avoids double booking so that patients can schedule their appointments accordingly.</a:t>
            </a:r>
          </a:p>
          <a:p>
            <a:pPr marL="285750" indent="-285750">
              <a:buFont typeface="Arial" panose="020B0604020202020204" pitchFamily="34" charset="0"/>
              <a:buChar char="•"/>
            </a:pPr>
            <a:r>
              <a:rPr lang="en-US" dirty="0"/>
              <a:t>Tracking Patient Details: Patient information, such as contact details and case histories, is kept on record, which will make access and updating of patient records easy for the staff.</a:t>
            </a:r>
          </a:p>
          <a:p>
            <a:pPr marL="285750" indent="-285750">
              <a:buFont typeface="Arial" panose="020B0604020202020204" pitchFamily="34" charset="0"/>
              <a:buChar char="•"/>
            </a:pPr>
            <a:r>
              <a:rPr lang="en-US" dirty="0"/>
              <a:t>Efficient Appointment Management: Appointments are associated with a patient as well as a doctor and can be quickly scheduled, updated, and canceled.</a:t>
            </a:r>
            <a:endParaRPr lang="en-GB" dirty="0"/>
          </a:p>
        </p:txBody>
      </p:sp>
    </p:spTree>
    <p:extLst>
      <p:ext uri="{BB962C8B-B14F-4D97-AF65-F5344CB8AC3E}">
        <p14:creationId xmlns:p14="http://schemas.microsoft.com/office/powerpoint/2010/main" val="356748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E3916-16B0-4392-D170-B8486DC07D36}"/>
              </a:ext>
            </a:extLst>
          </p:cNvPr>
          <p:cNvSpPr txBox="1"/>
          <p:nvPr/>
        </p:nvSpPr>
        <p:spPr>
          <a:xfrm>
            <a:off x="595619" y="247475"/>
            <a:ext cx="10947632" cy="3570208"/>
          </a:xfrm>
          <a:prstGeom prst="rect">
            <a:avLst/>
          </a:prstGeom>
          <a:noFill/>
        </p:spPr>
        <p:txBody>
          <a:bodyPr wrap="square" rtlCol="0">
            <a:spAutoFit/>
          </a:bodyPr>
          <a:lstStyle/>
          <a:p>
            <a:pPr lvl="7"/>
            <a:r>
              <a:rPr lang="en-GB" sz="1600" b="1" dirty="0"/>
              <a:t>Example of Database Selected</a:t>
            </a:r>
          </a:p>
          <a:p>
            <a:endParaRPr lang="en-GB" sz="1600" b="1" dirty="0"/>
          </a:p>
          <a:p>
            <a:r>
              <a:rPr lang="en-GB" sz="1600" b="1" dirty="0"/>
              <a:t>2. Employment Database</a:t>
            </a:r>
          </a:p>
          <a:p>
            <a:r>
              <a:rPr lang="en-US" sz="1600" dirty="0"/>
              <a:t>Purpose of the Employment Database:</a:t>
            </a:r>
          </a:p>
          <a:p>
            <a:r>
              <a:rPr lang="en-US" sz="1600" dirty="0"/>
              <a:t>The key objective of an Employment Database-a Payroll Management System-is to store and manage information regarding employees' salaries, bonuses, deductions, and net pay. It supports the automation of payroll processes so that employees can be paid on time with the right amount.</a:t>
            </a:r>
          </a:p>
          <a:p>
            <a:endParaRPr lang="en-US" sz="1600" dirty="0"/>
          </a:p>
          <a:p>
            <a:r>
              <a:rPr lang="en-US" sz="1600" dirty="0"/>
              <a:t>Employee Record Management: The database maintains a record of each employee's personal and employment details, such as job title, department, and salary history.</a:t>
            </a:r>
          </a:p>
          <a:p>
            <a:r>
              <a:rPr lang="en-US" sz="1600" dirty="0"/>
              <a:t>Payroll Calculation: It calculates employees' gross salary, applies any bonuses, subtracts deductions (e.g., taxes, insurance), and calculates net pay.</a:t>
            </a:r>
          </a:p>
          <a:p>
            <a:r>
              <a:rPr lang="en-US" sz="1600" dirty="0"/>
              <a:t>Reporting: It generates reports for HR and finance teams, summarizing payroll data for audits, tax filing, or budget analysis.</a:t>
            </a:r>
            <a:endParaRPr lang="en-GB" sz="1600" dirty="0"/>
          </a:p>
        </p:txBody>
      </p:sp>
    </p:spTree>
    <p:extLst>
      <p:ext uri="{BB962C8B-B14F-4D97-AF65-F5344CB8AC3E}">
        <p14:creationId xmlns:p14="http://schemas.microsoft.com/office/powerpoint/2010/main" val="329017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097E2A-E4FA-037A-284C-F4621DEC15A7}"/>
              </a:ext>
            </a:extLst>
          </p:cNvPr>
          <p:cNvSpPr txBox="1"/>
          <p:nvPr/>
        </p:nvSpPr>
        <p:spPr>
          <a:xfrm>
            <a:off x="33867" y="212834"/>
            <a:ext cx="10773833" cy="6740307"/>
          </a:xfrm>
          <a:prstGeom prst="rect">
            <a:avLst/>
          </a:prstGeom>
          <a:noFill/>
        </p:spPr>
        <p:txBody>
          <a:bodyPr wrap="square" rtlCol="0">
            <a:spAutoFit/>
          </a:bodyPr>
          <a:lstStyle/>
          <a:p>
            <a:r>
              <a:rPr lang="en-GB" sz="1200" b="1" dirty="0"/>
              <a:t>Tool and Techniques Used In the Employment Database</a:t>
            </a:r>
          </a:p>
          <a:p>
            <a:r>
              <a:rPr lang="en-US" sz="1200" b="1" dirty="0"/>
              <a:t>Tables:</a:t>
            </a:r>
          </a:p>
          <a:p>
            <a:r>
              <a:rPr lang="en-US" sz="1200" dirty="0"/>
              <a:t>Employees Table: This table holds information about the employees.</a:t>
            </a:r>
          </a:p>
          <a:p>
            <a:r>
              <a:rPr lang="en-US" sz="1200" dirty="0"/>
              <a:t>Fields could be: EmployeeID, EmployeeName, Position, Department, DateOfJoining, Salary.</a:t>
            </a:r>
          </a:p>
          <a:p>
            <a:r>
              <a:rPr lang="en-US" sz="1200" dirty="0"/>
              <a:t>Payroll Table: This table holds payroll information for each employee.</a:t>
            </a:r>
          </a:p>
          <a:p>
            <a:r>
              <a:rPr lang="en-US" sz="1200" dirty="0"/>
              <a:t>Fields could be: PayrollID, EmployeeID, Salary, Bonuses, Deductions, NetPay.</a:t>
            </a:r>
          </a:p>
          <a:p>
            <a:r>
              <a:rPr lang="en-US" sz="1200" dirty="0"/>
              <a:t>This structure will enable you to connect payroll information with employee records.</a:t>
            </a:r>
          </a:p>
          <a:p>
            <a:endParaRPr lang="en-US" sz="1200" b="1" dirty="0"/>
          </a:p>
          <a:p>
            <a:r>
              <a:rPr lang="en-US" sz="1200" b="1" dirty="0"/>
              <a:t>Validation Rules:</a:t>
            </a:r>
          </a:p>
          <a:p>
            <a:r>
              <a:rPr lang="en-US" sz="1200" b="1" dirty="0"/>
              <a:t>EmployeeID Validation</a:t>
            </a:r>
            <a:r>
              <a:rPr lang="en-US" sz="1200" dirty="0"/>
              <a:t>: Ensures that no two employees have the same ID.</a:t>
            </a:r>
          </a:p>
          <a:p>
            <a:r>
              <a:rPr lang="en-US" sz="1200" dirty="0"/>
              <a:t>Salary Validation: Ensures that salaries are within acceptable limits for a particular department or position.</a:t>
            </a:r>
          </a:p>
          <a:p>
            <a:r>
              <a:rPr lang="en-US" sz="1200" dirty="0"/>
              <a:t>Calculate NetPay: Automatically calculate NetPay from Salary + Bonus-Deductions for accuracy.</a:t>
            </a:r>
          </a:p>
          <a:p>
            <a:r>
              <a:rPr lang="en-US" sz="1200" dirty="0"/>
              <a:t>Relationships:</a:t>
            </a:r>
          </a:p>
          <a:p>
            <a:endParaRPr lang="en-US" sz="1200" dirty="0"/>
          </a:p>
          <a:p>
            <a:r>
              <a:rPr lang="en-US" sz="1200" b="1" dirty="0"/>
              <a:t>One-to-One Relationship</a:t>
            </a:r>
            <a:r>
              <a:rPr lang="en-US" sz="1200" dirty="0"/>
              <a:t>: One payroll record per employee per pay period. </a:t>
            </a:r>
          </a:p>
          <a:p>
            <a:r>
              <a:rPr lang="en-US" sz="1200" dirty="0"/>
              <a:t>For instance, the EmployeeID in the Employees Table would relate to EmployeeID in the Payroll Table for every employee to have a payroll record.</a:t>
            </a:r>
          </a:p>
          <a:p>
            <a:r>
              <a:rPr lang="en-US" sz="1200" dirty="0"/>
              <a:t>One-to-Many Relationship: An employee could have many payroll records throughout a period of time: a month, for instance.</a:t>
            </a:r>
          </a:p>
          <a:p>
            <a:r>
              <a:rPr lang="en-US" sz="1200" dirty="0"/>
              <a:t>Forms:</a:t>
            </a:r>
          </a:p>
          <a:p>
            <a:endParaRPr lang="en-US" sz="1200" dirty="0"/>
          </a:p>
          <a:p>
            <a:r>
              <a:rPr lang="en-US" sz="1200" b="1" dirty="0"/>
              <a:t>Employee Entry Form: </a:t>
            </a:r>
            <a:r>
              <a:rPr lang="en-US" sz="1200" dirty="0"/>
              <a:t>HR can enter details of a new employee to the system.</a:t>
            </a:r>
          </a:p>
          <a:p>
            <a:r>
              <a:rPr lang="en-US" sz="1200" dirty="0"/>
              <a:t>Fields may be in the form of name, position, and department. The form is simple and assures data homogeneity.</a:t>
            </a:r>
          </a:p>
          <a:p>
            <a:r>
              <a:rPr lang="en-US" sz="1200" dirty="0"/>
              <a:t>Payroll Entry Form: HR or finance staff enters salary details with or without bonus and deductions to display NetPay automatically.</a:t>
            </a:r>
          </a:p>
          <a:p>
            <a:r>
              <a:rPr lang="en-US" sz="1200" dirty="0"/>
              <a:t>Queries:</a:t>
            </a:r>
          </a:p>
          <a:p>
            <a:endParaRPr lang="en-US" sz="1200" dirty="0"/>
          </a:p>
          <a:p>
            <a:r>
              <a:rPr lang="en-US" sz="1200" b="1" dirty="0"/>
              <a:t>Salary Query:</a:t>
            </a:r>
          </a:p>
          <a:p>
            <a:r>
              <a:rPr lang="en-US" sz="1200" dirty="0"/>
              <a:t>A query can be designed for retrieving details of employees in a certain department who have salaries over a certain amount.</a:t>
            </a:r>
          </a:p>
          <a:p>
            <a:r>
              <a:rPr lang="en-US" sz="1200" dirty="0"/>
              <a:t>Example: "List all employees in the Sales Department earning over $60,000."</a:t>
            </a:r>
          </a:p>
          <a:p>
            <a:r>
              <a:rPr lang="en-US" sz="1200" dirty="0"/>
              <a:t>Payroll Query:</a:t>
            </a:r>
          </a:p>
          <a:p>
            <a:r>
              <a:rPr lang="en-US" sz="1200" dirty="0"/>
              <a:t>A query may also produce payroll for all employees for a particular month.</a:t>
            </a:r>
          </a:p>
          <a:p>
            <a:r>
              <a:rPr lang="en-US" sz="1200" dirty="0"/>
              <a:t>Reports:</a:t>
            </a:r>
          </a:p>
          <a:p>
            <a:endParaRPr lang="en-US" sz="1200" b="1" dirty="0"/>
          </a:p>
          <a:p>
            <a:r>
              <a:rPr lang="en-US" sz="1200" b="1" dirty="0"/>
              <a:t>Monthly Payroll Report:</a:t>
            </a:r>
          </a:p>
          <a:p>
            <a:r>
              <a:rPr lang="en-US" sz="1200" dirty="0"/>
              <a:t>The payroll report listing all employees and salaries, bonus, deductions, and net pay for the month.</a:t>
            </a:r>
          </a:p>
          <a:p>
            <a:r>
              <a:rPr lang="en-US" sz="1200" dirty="0"/>
              <a:t>Department Salary Report:</a:t>
            </a:r>
          </a:p>
          <a:p>
            <a:r>
              <a:rPr lang="en-US" sz="1200" dirty="0"/>
              <a:t>The summary of salary expenditure by each department for any given period.</a:t>
            </a:r>
            <a:endParaRPr lang="en-GB" sz="1200" dirty="0"/>
          </a:p>
        </p:txBody>
      </p:sp>
    </p:spTree>
    <p:extLst>
      <p:ext uri="{BB962C8B-B14F-4D97-AF65-F5344CB8AC3E}">
        <p14:creationId xmlns:p14="http://schemas.microsoft.com/office/powerpoint/2010/main" val="2496278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BFE8C6-9437-E780-561F-849295D90B1F}"/>
              </a:ext>
            </a:extLst>
          </p:cNvPr>
          <p:cNvSpPr txBox="1"/>
          <p:nvPr/>
        </p:nvSpPr>
        <p:spPr>
          <a:xfrm>
            <a:off x="768096" y="685800"/>
            <a:ext cx="10927080" cy="4524315"/>
          </a:xfrm>
          <a:prstGeom prst="rect">
            <a:avLst/>
          </a:prstGeom>
          <a:noFill/>
        </p:spPr>
        <p:txBody>
          <a:bodyPr wrap="square" rtlCol="0">
            <a:spAutoFit/>
          </a:bodyPr>
          <a:lstStyle/>
          <a:p>
            <a:r>
              <a:rPr lang="en-US" sz="1200" b="1" dirty="0"/>
              <a:t>How the tools/technique used in the employment database improves productivity, accuracy and usability.</a:t>
            </a:r>
          </a:p>
          <a:p>
            <a:endParaRPr lang="en-US" sz="1200" dirty="0"/>
          </a:p>
          <a:p>
            <a:r>
              <a:rPr lang="en-US" sz="1200" b="1" dirty="0"/>
              <a:t>Smooth Data Entry and Management: </a:t>
            </a:r>
            <a:r>
              <a:rPr lang="en-US" sz="1200" dirty="0"/>
              <a:t>Employee and payroll data, stored in separate, well-structured tables, are easily accessible and may be updated as required. Redundancy is consequently reduced, economizing time and effort. Automated validation rules further quicken the pace of data entry by preventing common mistakes that would require additional time and effort to process with fewer errors.</a:t>
            </a:r>
          </a:p>
          <a:p>
            <a:endParaRPr lang="en-US" sz="1200" dirty="0"/>
          </a:p>
          <a:p>
            <a:r>
              <a:rPr lang="en-US" sz="1200" b="1" dirty="0"/>
              <a:t>Error Avoidance and Consistency: </a:t>
            </a:r>
            <a:r>
              <a:rPr lang="en-US" sz="1200" dirty="0"/>
              <a:t>Automated checks such as unique EmployeeIDs and valid ranges for salary are in place to maintain data integrity. It uses the relationships between tables to ensure that employee data and payroll records match correctly and cannot be mismatched or duplicated. This reduces errors and gives a correct, accurate payroll calculation and reporting.</a:t>
            </a:r>
          </a:p>
          <a:p>
            <a:endParaRPr lang="en-US" sz="1200" dirty="0"/>
          </a:p>
          <a:p>
            <a:r>
              <a:rPr lang="en-US" sz="1200" dirty="0"/>
              <a:t>The relational design allows for easy access to information since payroll data are related to employee records. Queries allow human resource or finance personnel to generate reports quickly themselves instead of spending a great deal of time sifting through the records. Predefined Reports Predefined reports give standard views of employee and payroll data, streamlining tasks such as producing a monthly payroll.</a:t>
            </a:r>
          </a:p>
          <a:p>
            <a:endParaRPr lang="en-US" sz="1200" b="1" dirty="0"/>
          </a:p>
          <a:p>
            <a:r>
              <a:rPr lang="en-US" sz="1200" b="1" dirty="0"/>
              <a:t>User-Friendly Interface: </a:t>
            </a:r>
            <a:r>
              <a:rPr lang="en-US" sz="1200" dirty="0"/>
              <a:t>The use of forms in capturing information guarantees that even the non-technical staff can provide information without mistakes and easily. Predefined fields and drop-down options on the forms guide users to capture consistent data. The system provides immediate feedback, thus enabling immediate correction of errors.</a:t>
            </a:r>
          </a:p>
          <a:p>
            <a:endParaRPr lang="en-US" sz="1200" dirty="0"/>
          </a:p>
          <a:p>
            <a:r>
              <a:rPr lang="en-US" sz="1200" b="1" dirty="0"/>
              <a:t>Reporting: </a:t>
            </a:r>
            <a:r>
              <a:rPr lang="en-US" sz="1200" dirty="0"/>
              <a:t>Scalable and Flexible-Running custom queries and making specific reports allow users to obtain whatever data they need for any particular employee, department, or time period more quickly. The flexibility allows for extending the usability whereby staff can then produce reports relevant to their needs without having complex knowledge in databases.</a:t>
            </a:r>
          </a:p>
          <a:p>
            <a:endParaRPr lang="en-US" sz="1200" dirty="0"/>
          </a:p>
          <a:p>
            <a:r>
              <a:rPr lang="en-US" sz="1200" b="1" dirty="0"/>
              <a:t>Consistency within the system: </a:t>
            </a:r>
            <a:r>
              <a:rPr lang="en-US" sz="1200" dirty="0"/>
              <a:t>Automation of processes, such as the calculation of NetPay and reporting, ensures that results are always the same. This reduces the chances of errors and hence offers reliable information that is up-to-date.</a:t>
            </a:r>
            <a:endParaRPr lang="en-GB" sz="1200" dirty="0"/>
          </a:p>
        </p:txBody>
      </p:sp>
    </p:spTree>
    <p:extLst>
      <p:ext uri="{BB962C8B-B14F-4D97-AF65-F5344CB8AC3E}">
        <p14:creationId xmlns:p14="http://schemas.microsoft.com/office/powerpoint/2010/main" val="142975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3455C3-11DC-5373-55D4-3CCD9221BE4D}"/>
              </a:ext>
            </a:extLst>
          </p:cNvPr>
          <p:cNvSpPr txBox="1"/>
          <p:nvPr/>
        </p:nvSpPr>
        <p:spPr>
          <a:xfrm>
            <a:off x="674614" y="159824"/>
            <a:ext cx="10842772" cy="6093976"/>
          </a:xfrm>
          <a:prstGeom prst="rect">
            <a:avLst/>
          </a:prstGeom>
          <a:noFill/>
        </p:spPr>
        <p:txBody>
          <a:bodyPr wrap="square" rtlCol="0">
            <a:spAutoFit/>
          </a:bodyPr>
          <a:lstStyle/>
          <a:p>
            <a:r>
              <a:rPr lang="en-GB" sz="1800" b="1" dirty="0"/>
              <a:t>Tool and Techniques Used In the Doctors Database</a:t>
            </a:r>
          </a:p>
          <a:p>
            <a:endParaRPr lang="en-US" sz="1200" b="1" dirty="0"/>
          </a:p>
          <a:p>
            <a:r>
              <a:rPr lang="en-US" sz="1200" b="1" dirty="0"/>
              <a:t>Tables:</a:t>
            </a:r>
          </a:p>
          <a:p>
            <a:r>
              <a:rPr lang="en-US" sz="1200" dirty="0"/>
              <a:t>Doctors Table: This table holds information about each doctor.</a:t>
            </a:r>
          </a:p>
          <a:p>
            <a:endParaRPr lang="en-US" sz="1200" dirty="0"/>
          </a:p>
          <a:p>
            <a:r>
              <a:rPr lang="en-US" sz="1200" dirty="0"/>
              <a:t>Fields might include: DoctorID, DoctorName, Specialization, such as Cardiologist, Pediatrician.</a:t>
            </a:r>
          </a:p>
          <a:p>
            <a:endParaRPr lang="en-US" sz="1200" dirty="0"/>
          </a:p>
          <a:p>
            <a:r>
              <a:rPr lang="en-US" sz="1200" dirty="0"/>
              <a:t>Patients Table: This table will hold patient information.</a:t>
            </a:r>
          </a:p>
          <a:p>
            <a:endParaRPr lang="en-US" sz="1200" dirty="0"/>
          </a:p>
          <a:p>
            <a:r>
              <a:rPr lang="en-US" sz="1200" dirty="0"/>
              <a:t>Fields might include: PatientID, PatientName, ContactNumber, Address, DateOfBirth.</a:t>
            </a:r>
          </a:p>
          <a:p>
            <a:endParaRPr lang="en-US" sz="1200" dirty="0"/>
          </a:p>
          <a:p>
            <a:r>
              <a:rPr lang="en-US" sz="1200" dirty="0"/>
              <a:t>Appointments Table: This table links doctors and patients to specific appointment details.</a:t>
            </a:r>
          </a:p>
          <a:p>
            <a:endParaRPr lang="en-US" sz="1200" dirty="0"/>
          </a:p>
          <a:p>
            <a:r>
              <a:rPr lang="en-US" sz="1200" dirty="0"/>
              <a:t>Fields include: AppointmentID, DoctorID, PatientID, Date, Time, and Status, such as Scheduled, Cancelled, Completed.</a:t>
            </a:r>
          </a:p>
          <a:p>
            <a:endParaRPr lang="en-US" sz="1200" dirty="0"/>
          </a:p>
          <a:p>
            <a:r>
              <a:rPr lang="en-US" sz="1200" b="1" dirty="0"/>
              <a:t>Appointment Validation</a:t>
            </a:r>
            <a:r>
              <a:rPr lang="en-US" sz="1200" dirty="0"/>
              <a:t>: It ensures that two appointments cannot be booked for the same doctor at the same time.</a:t>
            </a:r>
          </a:p>
          <a:p>
            <a:r>
              <a:rPr lang="en-US" sz="1200" dirty="0"/>
              <a:t>For instance, if Dr. Smith is already booked at 10:00 AM, the system will block any other appointments at that time.</a:t>
            </a:r>
          </a:p>
          <a:p>
            <a:r>
              <a:rPr lang="en-US" sz="1200" dirty="0"/>
              <a:t>Unique Patient and Doctor IDs: Ensures that no two patients or doctors share the same ID.</a:t>
            </a:r>
          </a:p>
          <a:p>
            <a:r>
              <a:rPr lang="en-US" sz="1200" dirty="0"/>
              <a:t>This helps maintain data integrity and prevents issues where records could get mixed up.</a:t>
            </a:r>
          </a:p>
          <a:p>
            <a:r>
              <a:rPr lang="en-US" sz="1200" dirty="0"/>
              <a:t>Relationships:</a:t>
            </a:r>
          </a:p>
          <a:p>
            <a:endParaRPr lang="en-US" sz="1200" dirty="0"/>
          </a:p>
          <a:p>
            <a:r>
              <a:rPr lang="en-US" sz="1200" b="1" dirty="0"/>
              <a:t>One-to-Many Relationship:</a:t>
            </a:r>
          </a:p>
          <a:p>
            <a:r>
              <a:rPr lang="en-US" sz="1200" dirty="0"/>
              <a:t>A doctor can have multiple appointments, but an appointment can only have one doctor and one patient.</a:t>
            </a:r>
          </a:p>
          <a:p>
            <a:r>
              <a:rPr lang="en-US" sz="1200" dirty="0"/>
              <a:t>The relationship is established through the Appointments Table, in which the DoctorID relates to the DoctorID in the Doctors Table.</a:t>
            </a:r>
          </a:p>
          <a:p>
            <a:r>
              <a:rPr lang="en-US" sz="1200" dirty="0"/>
              <a:t>Forms:</a:t>
            </a:r>
          </a:p>
          <a:p>
            <a:endParaRPr lang="en-US" sz="1200" dirty="0"/>
          </a:p>
          <a:p>
            <a:r>
              <a:rPr lang="en-US" sz="1200" b="1" dirty="0"/>
              <a:t>Appointment Entry Form: </a:t>
            </a:r>
            <a:r>
              <a:rPr lang="en-US" sz="1200" dirty="0"/>
              <a:t>This is used by staff for easily and speedily entering information for new appointments.</a:t>
            </a:r>
          </a:p>
          <a:p>
            <a:r>
              <a:rPr lang="en-US" sz="1200" dirty="0"/>
              <a:t>Example: A receptionist can choose a patient and a doctor from drop-down menus, put in the appointment time, and save the record.</a:t>
            </a:r>
          </a:p>
          <a:p>
            <a:r>
              <a:rPr lang="en-US" sz="1200" dirty="0"/>
              <a:t>This will make data entry easier on employees who may not understand the intricacies of complex database systems.</a:t>
            </a:r>
          </a:p>
          <a:p>
            <a:r>
              <a:rPr lang="en-US" sz="1200" dirty="0"/>
              <a:t>Patient Registration Form: This form will help users input and update patient information efficiently.</a:t>
            </a:r>
          </a:p>
          <a:p>
            <a:endParaRPr lang="en-US" sz="1200" dirty="0"/>
          </a:p>
          <a:p>
            <a:endParaRPr lang="en-US" sz="1200" dirty="0"/>
          </a:p>
        </p:txBody>
      </p:sp>
    </p:spTree>
    <p:extLst>
      <p:ext uri="{BB962C8B-B14F-4D97-AF65-F5344CB8AC3E}">
        <p14:creationId xmlns:p14="http://schemas.microsoft.com/office/powerpoint/2010/main" val="3265140242"/>
      </p:ext>
    </p:extLst>
  </p:cSld>
  <p:clrMapOvr>
    <a:masterClrMapping/>
  </p:clrMapOvr>
</p:sld>
</file>

<file path=ppt/theme/theme1.xml><?xml version="1.0" encoding="utf-8"?>
<a:theme xmlns:a="http://schemas.openxmlformats.org/drawingml/2006/main" name="SketchLinesVTI">
  <a:themeElements>
    <a:clrScheme name="AnalogousFromLightSeed_2SEEDS">
      <a:dk1>
        <a:srgbClr val="000000"/>
      </a:dk1>
      <a:lt1>
        <a:srgbClr val="FFFFFF"/>
      </a:lt1>
      <a:dk2>
        <a:srgbClr val="412429"/>
      </a:dk2>
      <a:lt2>
        <a:srgbClr val="E2E8E7"/>
      </a:lt2>
      <a:accent1>
        <a:srgbClr val="BB7E89"/>
      </a:accent1>
      <a:accent2>
        <a:srgbClr val="C795B3"/>
      </a:accent2>
      <a:accent3>
        <a:srgbClr val="C49B8F"/>
      </a:accent3>
      <a:accent4>
        <a:srgbClr val="75ADA1"/>
      </a:accent4>
      <a:accent5>
        <a:srgbClr val="7AA9B5"/>
      </a:accent5>
      <a:accent6>
        <a:srgbClr val="7E95BB"/>
      </a:accent6>
      <a:hlink>
        <a:srgbClr val="568E84"/>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emplate>office theme</Template>
  <TotalTime>60</TotalTime>
  <Words>2161</Words>
  <Application>Microsoft Office PowerPoint</Application>
  <PresentationFormat>Widescreen</PresentationFormat>
  <Paragraphs>168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Meiryo</vt:lpstr>
      <vt:lpstr>Arial</vt:lpstr>
      <vt:lpstr>Arial,Sans-Serif</vt:lpstr>
      <vt:lpstr>Corbel</vt:lpstr>
      <vt:lpstr>SketchLinesVTI</vt:lpstr>
      <vt:lpstr>Uses and Tools/Techniques used in  Databases</vt:lpstr>
      <vt:lpstr>Introduction to databases</vt:lpstr>
      <vt:lpstr>Types of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Strengths and weaknesses of both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Henry ADJEI</cp:lastModifiedBy>
  <cp:revision>292</cp:revision>
  <dcterms:created xsi:type="dcterms:W3CDTF">2024-11-11T20:02:56Z</dcterms:created>
  <dcterms:modified xsi:type="dcterms:W3CDTF">2025-01-08T11:28:20Z</dcterms:modified>
</cp:coreProperties>
</file>